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33"/>
  </p:notesMasterIdLst>
  <p:sldIdLst>
    <p:sldId id="347" r:id="rId5"/>
    <p:sldId id="519" r:id="rId6"/>
    <p:sldId id="509" r:id="rId7"/>
    <p:sldId id="514" r:id="rId8"/>
    <p:sldId id="515" r:id="rId9"/>
    <p:sldId id="513" r:id="rId10"/>
    <p:sldId id="533" r:id="rId11"/>
    <p:sldId id="508" r:id="rId12"/>
    <p:sldId id="510" r:id="rId13"/>
    <p:sldId id="529" r:id="rId14"/>
    <p:sldId id="511" r:id="rId15"/>
    <p:sldId id="528" r:id="rId16"/>
    <p:sldId id="530" r:id="rId17"/>
    <p:sldId id="512" r:id="rId18"/>
    <p:sldId id="516" r:id="rId19"/>
    <p:sldId id="517" r:id="rId20"/>
    <p:sldId id="518" r:id="rId21"/>
    <p:sldId id="521" r:id="rId22"/>
    <p:sldId id="526" r:id="rId23"/>
    <p:sldId id="523" r:id="rId24"/>
    <p:sldId id="525" r:id="rId25"/>
    <p:sldId id="531" r:id="rId26"/>
    <p:sldId id="532" r:id="rId27"/>
    <p:sldId id="535" r:id="rId28"/>
    <p:sldId id="536" r:id="rId29"/>
    <p:sldId id="527" r:id="rId30"/>
    <p:sldId id="520" r:id="rId31"/>
    <p:sldId id="306" r:id="rId32"/>
  </p:sldIdLst>
  <p:sldSz cx="12192000" cy="6858000"/>
  <p:notesSz cx="6858000" cy="9144000"/>
  <p:embeddedFontLst>
    <p:embeddedFont>
      <p:font typeface="Sassoon Primary Rg" panose="02000606020000020004" charset="0"/>
      <p:regular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76F37C8-F79F-D44D-B4F5-DA3C779387E1}" name="Rich Hurst" initials="RH" userId="S::rich.hurst@oases.org.uk::b433f41e-e1c0-4afa-b4c9-f481ebf01fa3" providerId="AD"/>
  <p188:author id="{7DC70FE0-871B-23BD-C941-72A354A230AE}" name="Alice Evans" initials="AE" userId="S::alice.evans@oases.org.uk::35097ba9-7da9-4835-bca4-1ad0f8632e15" providerId="AD"/>
  <p188:author id="{945E09F2-CB2F-9300-EC73-0F5B56290C2D}" name="Dyfan Roberts" initials="DR" userId="S::dyfan.roberts@oases.org.uk::8809b64d-89a9-49c7-b17b-b551246ae2b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D4496"/>
    <a:srgbClr val="00206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688ABD-CA01-43AA-991D-76A76CA50927}" v="53" dt="2025-09-15T15:47:24.3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28" autoAdjust="0"/>
    <p:restoredTop sz="94660"/>
  </p:normalViewPr>
  <p:slideViewPr>
    <p:cSldViewPr snapToGrid="0">
      <p:cViewPr varScale="1">
        <p:scale>
          <a:sx n="74" d="100"/>
          <a:sy n="74" d="100"/>
        </p:scale>
        <p:origin x="792"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font" Target="fonts/font1.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ce Evans" userId="35097ba9-7da9-4835-bca4-1ad0f8632e15" providerId="ADAL" clId="{842238BB-CCE8-4EA4-B09D-2841E9451828}"/>
    <pc:docChg chg="undo custSel modSld">
      <pc:chgData name="Alice Evans" userId="35097ba9-7da9-4835-bca4-1ad0f8632e15" providerId="ADAL" clId="{842238BB-CCE8-4EA4-B09D-2841E9451828}" dt="2024-09-12T09:30:23.184" v="82" actId="20577"/>
      <pc:docMkLst>
        <pc:docMk/>
      </pc:docMkLst>
      <pc:sldChg chg="modSp mod">
        <pc:chgData name="Alice Evans" userId="35097ba9-7da9-4835-bca4-1ad0f8632e15" providerId="ADAL" clId="{842238BB-CCE8-4EA4-B09D-2841E9451828}" dt="2024-09-12T08:27:34.949" v="74" actId="20577"/>
        <pc:sldMkLst>
          <pc:docMk/>
          <pc:sldMk cId="3545358258" sldId="465"/>
        </pc:sldMkLst>
      </pc:sldChg>
      <pc:sldChg chg="modSp mod">
        <pc:chgData name="Alice Evans" userId="35097ba9-7da9-4835-bca4-1ad0f8632e15" providerId="ADAL" clId="{842238BB-CCE8-4EA4-B09D-2841E9451828}" dt="2024-09-12T08:26:57.650" v="36" actId="20577"/>
        <pc:sldMkLst>
          <pc:docMk/>
          <pc:sldMk cId="1943802043" sldId="472"/>
        </pc:sldMkLst>
      </pc:sldChg>
      <pc:sldChg chg="modSp">
        <pc:chgData name="Alice Evans" userId="35097ba9-7da9-4835-bca4-1ad0f8632e15" providerId="ADAL" clId="{842238BB-CCE8-4EA4-B09D-2841E9451828}" dt="2024-09-12T09:30:20.849" v="81" actId="20577"/>
        <pc:sldMkLst>
          <pc:docMk/>
          <pc:sldMk cId="3559864567" sldId="480"/>
        </pc:sldMkLst>
      </pc:sldChg>
      <pc:sldChg chg="modSp mod">
        <pc:chgData name="Alice Evans" userId="35097ba9-7da9-4835-bca4-1ad0f8632e15" providerId="ADAL" clId="{842238BB-CCE8-4EA4-B09D-2841E9451828}" dt="2024-09-12T09:30:15.628" v="79" actId="20577"/>
        <pc:sldMkLst>
          <pc:docMk/>
          <pc:sldMk cId="2037204159" sldId="481"/>
        </pc:sldMkLst>
      </pc:sldChg>
      <pc:sldChg chg="modSp mod">
        <pc:chgData name="Alice Evans" userId="35097ba9-7da9-4835-bca4-1ad0f8632e15" providerId="ADAL" clId="{842238BB-CCE8-4EA4-B09D-2841E9451828}" dt="2024-09-12T09:30:18.245" v="80" actId="20577"/>
        <pc:sldMkLst>
          <pc:docMk/>
          <pc:sldMk cId="2591148778" sldId="482"/>
        </pc:sldMkLst>
      </pc:sldChg>
      <pc:sldChg chg="modSp mod">
        <pc:chgData name="Alice Evans" userId="35097ba9-7da9-4835-bca4-1ad0f8632e15" providerId="ADAL" clId="{842238BB-CCE8-4EA4-B09D-2841E9451828}" dt="2024-09-12T08:26:02.097" v="7" actId="20577"/>
        <pc:sldMkLst>
          <pc:docMk/>
          <pc:sldMk cId="2738706740" sldId="499"/>
        </pc:sldMkLst>
      </pc:sldChg>
      <pc:sldChg chg="modSp mod">
        <pc:chgData name="Alice Evans" userId="35097ba9-7da9-4835-bca4-1ad0f8632e15" providerId="ADAL" clId="{842238BB-CCE8-4EA4-B09D-2841E9451828}" dt="2024-09-12T08:26:31.370" v="9" actId="208"/>
        <pc:sldMkLst>
          <pc:docMk/>
          <pc:sldMk cId="3829056677" sldId="502"/>
        </pc:sldMkLst>
      </pc:sldChg>
      <pc:sldChg chg="modSp mod">
        <pc:chgData name="Alice Evans" userId="35097ba9-7da9-4835-bca4-1ad0f8632e15" providerId="ADAL" clId="{842238BB-CCE8-4EA4-B09D-2841E9451828}" dt="2024-09-12T09:30:12.275" v="78" actId="20577"/>
        <pc:sldMkLst>
          <pc:docMk/>
          <pc:sldMk cId="1902477267" sldId="507"/>
        </pc:sldMkLst>
      </pc:sldChg>
      <pc:sldChg chg="modSp">
        <pc:chgData name="Alice Evans" userId="35097ba9-7da9-4835-bca4-1ad0f8632e15" providerId="ADAL" clId="{842238BB-CCE8-4EA4-B09D-2841E9451828}" dt="2024-09-12T09:30:23.184" v="82" actId="20577"/>
        <pc:sldMkLst>
          <pc:docMk/>
          <pc:sldMk cId="3579061726" sldId="508"/>
        </pc:sldMkLst>
      </pc:sldChg>
      <pc:sldChg chg="modSp mod">
        <pc:chgData name="Alice Evans" userId="35097ba9-7da9-4835-bca4-1ad0f8632e15" providerId="ADAL" clId="{842238BB-CCE8-4EA4-B09D-2841E9451828}" dt="2024-09-12T08:28:25.603" v="77" actId="6549"/>
        <pc:sldMkLst>
          <pc:docMk/>
          <pc:sldMk cId="2897684523" sldId="511"/>
        </pc:sldMkLst>
      </pc:sldChg>
    </pc:docChg>
  </pc:docChgLst>
  <pc:docChgLst>
    <pc:chgData name="Tori Thompson" userId="629c8684-c0b0-425d-a1af-6ec512a820a3" providerId="ADAL" clId="{231590CC-B927-439A-BCDF-337F64CD519B}"/>
    <pc:docChg chg="undo redo custSel addSld delSld modSld sldOrd">
      <pc:chgData name="Tori Thompson" userId="629c8684-c0b0-425d-a1af-6ec512a820a3" providerId="ADAL" clId="{231590CC-B927-439A-BCDF-337F64CD519B}" dt="2024-07-09T18:56:02.201" v="3428"/>
      <pc:docMkLst>
        <pc:docMk/>
      </pc:docMkLst>
      <pc:sldChg chg="modSp mod">
        <pc:chgData name="Tori Thompson" userId="629c8684-c0b0-425d-a1af-6ec512a820a3" providerId="ADAL" clId="{231590CC-B927-439A-BCDF-337F64CD519B}" dt="2024-07-09T12:08:29.107" v="912" actId="20577"/>
        <pc:sldMkLst>
          <pc:docMk/>
          <pc:sldMk cId="2825050813" sldId="306"/>
        </pc:sldMkLst>
      </pc:sldChg>
      <pc:sldChg chg="modAnim">
        <pc:chgData name="Tori Thompson" userId="629c8684-c0b0-425d-a1af-6ec512a820a3" providerId="ADAL" clId="{231590CC-B927-439A-BCDF-337F64CD519B}" dt="2024-07-08T15:44:32.668" v="246"/>
        <pc:sldMkLst>
          <pc:docMk/>
          <pc:sldMk cId="320155319" sldId="348"/>
        </pc:sldMkLst>
      </pc:sldChg>
      <pc:sldChg chg="modSp mod ord">
        <pc:chgData name="Tori Thompson" userId="629c8684-c0b0-425d-a1af-6ec512a820a3" providerId="ADAL" clId="{231590CC-B927-439A-BCDF-337F64CD519B}" dt="2024-07-09T18:56:02.201" v="3428"/>
        <pc:sldMkLst>
          <pc:docMk/>
          <pc:sldMk cId="3545358258" sldId="465"/>
        </pc:sldMkLst>
      </pc:sldChg>
      <pc:sldChg chg="addSp delSp modSp mod delAnim">
        <pc:chgData name="Tori Thompson" userId="629c8684-c0b0-425d-a1af-6ec512a820a3" providerId="ADAL" clId="{231590CC-B927-439A-BCDF-337F64CD519B}" dt="2024-07-01T13:34:03.169" v="241" actId="1076"/>
        <pc:sldMkLst>
          <pc:docMk/>
          <pc:sldMk cId="2924205320" sldId="506"/>
        </pc:sldMkLst>
      </pc:sldChg>
      <pc:sldChg chg="modSp add mod modAnim">
        <pc:chgData name="Tori Thompson" userId="629c8684-c0b0-425d-a1af-6ec512a820a3" providerId="ADAL" clId="{231590CC-B927-439A-BCDF-337F64CD519B}" dt="2024-07-09T10:44:07.543" v="556" actId="404"/>
        <pc:sldMkLst>
          <pc:docMk/>
          <pc:sldMk cId="607223412" sldId="509"/>
        </pc:sldMkLst>
      </pc:sldChg>
      <pc:sldChg chg="addSp delSp modSp add mod modNotesTx">
        <pc:chgData name="Tori Thompson" userId="629c8684-c0b0-425d-a1af-6ec512a820a3" providerId="ADAL" clId="{231590CC-B927-439A-BCDF-337F64CD519B}" dt="2024-07-09T18:35:39.975" v="1161" actId="1076"/>
        <pc:sldMkLst>
          <pc:docMk/>
          <pc:sldMk cId="2827138940" sldId="510"/>
        </pc:sldMkLst>
      </pc:sldChg>
      <pc:sldChg chg="addSp modSp add mod">
        <pc:chgData name="Tori Thompson" userId="629c8684-c0b0-425d-a1af-6ec512a820a3" providerId="ADAL" clId="{231590CC-B927-439A-BCDF-337F64CD519B}" dt="2024-07-09T18:54:11.117" v="3422" actId="20577"/>
        <pc:sldMkLst>
          <pc:docMk/>
          <pc:sldMk cId="2897684523" sldId="511"/>
        </pc:sldMkLst>
      </pc:sldChg>
      <pc:sldChg chg="modSp add mod">
        <pc:chgData name="Tori Thompson" userId="629c8684-c0b0-425d-a1af-6ec512a820a3" providerId="ADAL" clId="{231590CC-B927-439A-BCDF-337F64CD519B}" dt="2024-07-09T18:41:58.963" v="2077" actId="20577"/>
        <pc:sldMkLst>
          <pc:docMk/>
          <pc:sldMk cId="36783200" sldId="512"/>
        </pc:sldMkLst>
      </pc:sldChg>
      <pc:sldChg chg="addSp delSp modSp add mod">
        <pc:chgData name="Tori Thompson" userId="629c8684-c0b0-425d-a1af-6ec512a820a3" providerId="ADAL" clId="{231590CC-B927-439A-BCDF-337F64CD519B}" dt="2024-07-09T18:54:55.968" v="3424" actId="27636"/>
        <pc:sldMkLst>
          <pc:docMk/>
          <pc:sldMk cId="2129545041" sldId="513"/>
        </pc:sldMkLst>
      </pc:sldChg>
      <pc:sldChg chg="addSp delSp modSp add mod">
        <pc:chgData name="Tori Thompson" userId="629c8684-c0b0-425d-a1af-6ec512a820a3" providerId="ADAL" clId="{231590CC-B927-439A-BCDF-337F64CD519B}" dt="2024-07-09T18:50:34.465" v="3032" actId="20577"/>
        <pc:sldMkLst>
          <pc:docMk/>
          <pc:sldMk cId="2999703641" sldId="514"/>
        </pc:sldMkLst>
      </pc:sldChg>
      <pc:sldChg chg="add del">
        <pc:chgData name="Tori Thompson" userId="629c8684-c0b0-425d-a1af-6ec512a820a3" providerId="ADAL" clId="{231590CC-B927-439A-BCDF-337F64CD519B}" dt="2024-07-09T18:50:41.031" v="3034" actId="47"/>
        <pc:sldMkLst>
          <pc:docMk/>
          <pc:sldMk cId="1643100465" sldId="515"/>
        </pc:sldMkLst>
      </pc:sldChg>
      <pc:sldChg chg="addSp delSp modSp add mod ord modAnim">
        <pc:chgData name="Tori Thompson" userId="629c8684-c0b0-425d-a1af-6ec512a820a3" providerId="ADAL" clId="{231590CC-B927-439A-BCDF-337F64CD519B}" dt="2024-07-09T18:53:48.916" v="3417" actId="20577"/>
        <pc:sldMkLst>
          <pc:docMk/>
          <pc:sldMk cId="3244807218" sldId="515"/>
        </pc:sldMkLst>
      </pc:sldChg>
    </pc:docChg>
  </pc:docChgLst>
  <pc:docChgLst>
    <pc:chgData name="Rich Hurst" userId="S::rich.hurst@oases.org.uk::b433f41e-e1c0-4afa-b4c9-f481ebf01fa3" providerId="AD" clId="Web-{E115BC75-CF7B-A68D-5AE7-CE036C0EB307}"/>
    <pc:docChg chg="mod">
      <pc:chgData name="Rich Hurst" userId="S::rich.hurst@oases.org.uk::b433f41e-e1c0-4afa-b4c9-f481ebf01fa3" providerId="AD" clId="Web-{E115BC75-CF7B-A68D-5AE7-CE036C0EB307}" dt="2024-09-13T15:16:04.276" v="0"/>
      <pc:docMkLst>
        <pc:docMk/>
      </pc:docMkLst>
    </pc:docChg>
  </pc:docChgLst>
  <pc:docChgLst>
    <pc:chgData name="Dyfan Roberts" userId="8809b64d-89a9-49c7-b17b-b551246ae2bf" providerId="ADAL" clId="{475C860E-D6D9-49F2-A833-A88B4A8EECCE}"/>
    <pc:docChg chg="undo custSel modSld">
      <pc:chgData name="Dyfan Roberts" userId="8809b64d-89a9-49c7-b17b-b551246ae2bf" providerId="ADAL" clId="{475C860E-D6D9-49F2-A833-A88B4A8EECCE}" dt="2023-10-23T14:24:40.154" v="306"/>
      <pc:docMkLst>
        <pc:docMk/>
      </pc:docMkLst>
      <pc:sldChg chg="addSp delSp modSp mod modTransition">
        <pc:chgData name="Dyfan Roberts" userId="8809b64d-89a9-49c7-b17b-b551246ae2bf" providerId="ADAL" clId="{475C860E-D6D9-49F2-A833-A88B4A8EECCE}" dt="2023-10-23T14:24:40.154" v="306"/>
        <pc:sldMkLst>
          <pc:docMk/>
          <pc:sldMk cId="1556505196" sldId="269"/>
        </pc:sldMkLst>
      </pc:sldChg>
      <pc:sldChg chg="modSp mod modTransition">
        <pc:chgData name="Dyfan Roberts" userId="8809b64d-89a9-49c7-b17b-b551246ae2bf" providerId="ADAL" clId="{475C860E-D6D9-49F2-A833-A88B4A8EECCE}" dt="2023-10-23T14:24:40.154" v="306"/>
        <pc:sldMkLst>
          <pc:docMk/>
          <pc:sldMk cId="495249333" sldId="291"/>
        </pc:sldMkLst>
      </pc:sldChg>
      <pc:sldChg chg="modSp mod modTransition">
        <pc:chgData name="Dyfan Roberts" userId="8809b64d-89a9-49c7-b17b-b551246ae2bf" providerId="ADAL" clId="{475C860E-D6D9-49F2-A833-A88B4A8EECCE}" dt="2023-10-23T14:24:40.154" v="306"/>
        <pc:sldMkLst>
          <pc:docMk/>
          <pc:sldMk cId="3472251399" sldId="294"/>
        </pc:sldMkLst>
      </pc:sldChg>
      <pc:sldChg chg="modSp mod modTransition">
        <pc:chgData name="Dyfan Roberts" userId="8809b64d-89a9-49c7-b17b-b551246ae2bf" providerId="ADAL" clId="{475C860E-D6D9-49F2-A833-A88B4A8EECCE}" dt="2023-10-23T14:24:40.154" v="306"/>
        <pc:sldMkLst>
          <pc:docMk/>
          <pc:sldMk cId="2902305336" sldId="302"/>
        </pc:sldMkLst>
      </pc:sldChg>
      <pc:sldChg chg="modSp mod modTransition">
        <pc:chgData name="Dyfan Roberts" userId="8809b64d-89a9-49c7-b17b-b551246ae2bf" providerId="ADAL" clId="{475C860E-D6D9-49F2-A833-A88B4A8EECCE}" dt="2023-10-23T14:24:40.154" v="306"/>
        <pc:sldMkLst>
          <pc:docMk/>
          <pc:sldMk cId="3458325833" sldId="303"/>
        </pc:sldMkLst>
      </pc:sldChg>
      <pc:sldChg chg="modSp mod modTransition">
        <pc:chgData name="Dyfan Roberts" userId="8809b64d-89a9-49c7-b17b-b551246ae2bf" providerId="ADAL" clId="{475C860E-D6D9-49F2-A833-A88B4A8EECCE}" dt="2023-10-23T14:24:40.154" v="306"/>
        <pc:sldMkLst>
          <pc:docMk/>
          <pc:sldMk cId="2825050813" sldId="306"/>
        </pc:sldMkLst>
      </pc:sldChg>
      <pc:sldChg chg="modSp mod modTransition">
        <pc:chgData name="Dyfan Roberts" userId="8809b64d-89a9-49c7-b17b-b551246ae2bf" providerId="ADAL" clId="{475C860E-D6D9-49F2-A833-A88B4A8EECCE}" dt="2023-10-23T14:24:40.154" v="306"/>
        <pc:sldMkLst>
          <pc:docMk/>
          <pc:sldMk cId="1264685438" sldId="307"/>
        </pc:sldMkLst>
      </pc:sldChg>
      <pc:sldChg chg="modSp mod modTransition">
        <pc:chgData name="Dyfan Roberts" userId="8809b64d-89a9-49c7-b17b-b551246ae2bf" providerId="ADAL" clId="{475C860E-D6D9-49F2-A833-A88B4A8EECCE}" dt="2023-10-23T14:24:40.154" v="306"/>
        <pc:sldMkLst>
          <pc:docMk/>
          <pc:sldMk cId="2867498470" sldId="308"/>
        </pc:sldMkLst>
      </pc:sldChg>
      <pc:sldChg chg="modSp mod modTransition">
        <pc:chgData name="Dyfan Roberts" userId="8809b64d-89a9-49c7-b17b-b551246ae2bf" providerId="ADAL" clId="{475C860E-D6D9-49F2-A833-A88B4A8EECCE}" dt="2023-10-23T14:24:40.154" v="306"/>
        <pc:sldMkLst>
          <pc:docMk/>
          <pc:sldMk cId="1670145089" sldId="309"/>
        </pc:sldMkLst>
      </pc:sldChg>
      <pc:sldChg chg="modSp mod modTransition">
        <pc:chgData name="Dyfan Roberts" userId="8809b64d-89a9-49c7-b17b-b551246ae2bf" providerId="ADAL" clId="{475C860E-D6D9-49F2-A833-A88B4A8EECCE}" dt="2023-10-23T14:24:40.154" v="306"/>
        <pc:sldMkLst>
          <pc:docMk/>
          <pc:sldMk cId="3869304016" sldId="315"/>
        </pc:sldMkLst>
      </pc:sldChg>
      <pc:sldChg chg="modSp mod modTransition">
        <pc:chgData name="Dyfan Roberts" userId="8809b64d-89a9-49c7-b17b-b551246ae2bf" providerId="ADAL" clId="{475C860E-D6D9-49F2-A833-A88B4A8EECCE}" dt="2023-10-23T14:24:40.154" v="306"/>
        <pc:sldMkLst>
          <pc:docMk/>
          <pc:sldMk cId="2299686954" sldId="316"/>
        </pc:sldMkLst>
      </pc:sldChg>
      <pc:sldChg chg="modSp mod modTransition">
        <pc:chgData name="Dyfan Roberts" userId="8809b64d-89a9-49c7-b17b-b551246ae2bf" providerId="ADAL" clId="{475C860E-D6D9-49F2-A833-A88B4A8EECCE}" dt="2023-10-23T14:24:40.154" v="306"/>
        <pc:sldMkLst>
          <pc:docMk/>
          <pc:sldMk cId="4157472456" sldId="317"/>
        </pc:sldMkLst>
      </pc:sldChg>
      <pc:sldChg chg="modSp mod modTransition">
        <pc:chgData name="Dyfan Roberts" userId="8809b64d-89a9-49c7-b17b-b551246ae2bf" providerId="ADAL" clId="{475C860E-D6D9-49F2-A833-A88B4A8EECCE}" dt="2023-10-23T14:24:40.154" v="306"/>
        <pc:sldMkLst>
          <pc:docMk/>
          <pc:sldMk cId="1524317047" sldId="319"/>
        </pc:sldMkLst>
      </pc:sldChg>
      <pc:sldChg chg="modSp mod modTransition">
        <pc:chgData name="Dyfan Roberts" userId="8809b64d-89a9-49c7-b17b-b551246ae2bf" providerId="ADAL" clId="{475C860E-D6D9-49F2-A833-A88B4A8EECCE}" dt="2023-10-23T14:24:40.154" v="306"/>
        <pc:sldMkLst>
          <pc:docMk/>
          <pc:sldMk cId="306892168" sldId="320"/>
        </pc:sldMkLst>
      </pc:sldChg>
      <pc:sldChg chg="modSp mod modTransition">
        <pc:chgData name="Dyfan Roberts" userId="8809b64d-89a9-49c7-b17b-b551246ae2bf" providerId="ADAL" clId="{475C860E-D6D9-49F2-A833-A88B4A8EECCE}" dt="2023-10-23T14:24:40.154" v="306"/>
        <pc:sldMkLst>
          <pc:docMk/>
          <pc:sldMk cId="3224448139" sldId="321"/>
        </pc:sldMkLst>
      </pc:sldChg>
      <pc:sldChg chg="modSp mod modTransition">
        <pc:chgData name="Dyfan Roberts" userId="8809b64d-89a9-49c7-b17b-b551246ae2bf" providerId="ADAL" clId="{475C860E-D6D9-49F2-A833-A88B4A8EECCE}" dt="2023-10-23T14:24:40.154" v="306"/>
        <pc:sldMkLst>
          <pc:docMk/>
          <pc:sldMk cId="569990404" sldId="322"/>
        </pc:sldMkLst>
      </pc:sldChg>
      <pc:sldChg chg="modSp mod modTransition">
        <pc:chgData name="Dyfan Roberts" userId="8809b64d-89a9-49c7-b17b-b551246ae2bf" providerId="ADAL" clId="{475C860E-D6D9-49F2-A833-A88B4A8EECCE}" dt="2023-10-23T14:24:40.154" v="306"/>
        <pc:sldMkLst>
          <pc:docMk/>
          <pc:sldMk cId="3106200085" sldId="323"/>
        </pc:sldMkLst>
      </pc:sldChg>
      <pc:sldChg chg="modSp mod modTransition">
        <pc:chgData name="Dyfan Roberts" userId="8809b64d-89a9-49c7-b17b-b551246ae2bf" providerId="ADAL" clId="{475C860E-D6D9-49F2-A833-A88B4A8EECCE}" dt="2023-10-23T14:24:40.154" v="306"/>
        <pc:sldMkLst>
          <pc:docMk/>
          <pc:sldMk cId="3394658381" sldId="347"/>
        </pc:sldMkLst>
      </pc:sldChg>
      <pc:sldChg chg="modSp mod modTransition">
        <pc:chgData name="Dyfan Roberts" userId="8809b64d-89a9-49c7-b17b-b551246ae2bf" providerId="ADAL" clId="{475C860E-D6D9-49F2-A833-A88B4A8EECCE}" dt="2023-10-23T14:24:40.154" v="306"/>
        <pc:sldMkLst>
          <pc:docMk/>
          <pc:sldMk cId="2176477596" sldId="371"/>
        </pc:sldMkLst>
      </pc:sldChg>
      <pc:sldChg chg="modSp mod modTransition">
        <pc:chgData name="Dyfan Roberts" userId="8809b64d-89a9-49c7-b17b-b551246ae2bf" providerId="ADAL" clId="{475C860E-D6D9-49F2-A833-A88B4A8EECCE}" dt="2023-10-23T14:24:40.154" v="306"/>
        <pc:sldMkLst>
          <pc:docMk/>
          <pc:sldMk cId="407875769" sldId="372"/>
        </pc:sldMkLst>
      </pc:sldChg>
      <pc:sldChg chg="modSp mod modTransition">
        <pc:chgData name="Dyfan Roberts" userId="8809b64d-89a9-49c7-b17b-b551246ae2bf" providerId="ADAL" clId="{475C860E-D6D9-49F2-A833-A88B4A8EECCE}" dt="2023-10-23T14:24:40.154" v="306"/>
        <pc:sldMkLst>
          <pc:docMk/>
          <pc:sldMk cId="1293285126" sldId="373"/>
        </pc:sldMkLst>
      </pc:sldChg>
      <pc:sldChg chg="modSp mod modTransition">
        <pc:chgData name="Dyfan Roberts" userId="8809b64d-89a9-49c7-b17b-b551246ae2bf" providerId="ADAL" clId="{475C860E-D6D9-49F2-A833-A88B4A8EECCE}" dt="2023-10-23T14:24:40.154" v="306"/>
        <pc:sldMkLst>
          <pc:docMk/>
          <pc:sldMk cId="808584543" sldId="374"/>
        </pc:sldMkLst>
      </pc:sldChg>
      <pc:sldChg chg="modSp mod modTransition">
        <pc:chgData name="Dyfan Roberts" userId="8809b64d-89a9-49c7-b17b-b551246ae2bf" providerId="ADAL" clId="{475C860E-D6D9-49F2-A833-A88B4A8EECCE}" dt="2023-10-23T14:24:40.154" v="306"/>
        <pc:sldMkLst>
          <pc:docMk/>
          <pc:sldMk cId="1549390614" sldId="376"/>
        </pc:sldMkLst>
      </pc:sldChg>
      <pc:sldChg chg="modSp mod modTransition">
        <pc:chgData name="Dyfan Roberts" userId="8809b64d-89a9-49c7-b17b-b551246ae2bf" providerId="ADAL" clId="{475C860E-D6D9-49F2-A833-A88B4A8EECCE}" dt="2023-10-23T14:24:40.154" v="306"/>
        <pc:sldMkLst>
          <pc:docMk/>
          <pc:sldMk cId="2484913789" sldId="377"/>
        </pc:sldMkLst>
      </pc:sldChg>
      <pc:sldChg chg="modSp mod modTransition">
        <pc:chgData name="Dyfan Roberts" userId="8809b64d-89a9-49c7-b17b-b551246ae2bf" providerId="ADAL" clId="{475C860E-D6D9-49F2-A833-A88B4A8EECCE}" dt="2023-10-23T14:24:40.154" v="306"/>
        <pc:sldMkLst>
          <pc:docMk/>
          <pc:sldMk cId="1884739119" sldId="438"/>
        </pc:sldMkLst>
      </pc:sldChg>
      <pc:sldChg chg="modSp mod modTransition">
        <pc:chgData name="Dyfan Roberts" userId="8809b64d-89a9-49c7-b17b-b551246ae2bf" providerId="ADAL" clId="{475C860E-D6D9-49F2-A833-A88B4A8EECCE}" dt="2023-10-23T14:24:40.154" v="306"/>
        <pc:sldMkLst>
          <pc:docMk/>
          <pc:sldMk cId="3621645648" sldId="440"/>
        </pc:sldMkLst>
      </pc:sldChg>
      <pc:sldChg chg="modSp mod modTransition">
        <pc:chgData name="Dyfan Roberts" userId="8809b64d-89a9-49c7-b17b-b551246ae2bf" providerId="ADAL" clId="{475C860E-D6D9-49F2-A833-A88B4A8EECCE}" dt="2023-10-23T14:24:40.154" v="306"/>
        <pc:sldMkLst>
          <pc:docMk/>
          <pc:sldMk cId="1732617234" sldId="442"/>
        </pc:sldMkLst>
      </pc:sldChg>
      <pc:sldChg chg="modSp mod modTransition">
        <pc:chgData name="Dyfan Roberts" userId="8809b64d-89a9-49c7-b17b-b551246ae2bf" providerId="ADAL" clId="{475C860E-D6D9-49F2-A833-A88B4A8EECCE}" dt="2023-10-23T14:24:40.154" v="306"/>
        <pc:sldMkLst>
          <pc:docMk/>
          <pc:sldMk cId="437705107" sldId="443"/>
        </pc:sldMkLst>
      </pc:sldChg>
      <pc:sldChg chg="modSp mod modTransition">
        <pc:chgData name="Dyfan Roberts" userId="8809b64d-89a9-49c7-b17b-b551246ae2bf" providerId="ADAL" clId="{475C860E-D6D9-49F2-A833-A88B4A8EECCE}" dt="2023-10-23T14:24:40.154" v="306"/>
        <pc:sldMkLst>
          <pc:docMk/>
          <pc:sldMk cId="1945573462" sldId="444"/>
        </pc:sldMkLst>
      </pc:sldChg>
      <pc:sldChg chg="modSp mod modTransition">
        <pc:chgData name="Dyfan Roberts" userId="8809b64d-89a9-49c7-b17b-b551246ae2bf" providerId="ADAL" clId="{475C860E-D6D9-49F2-A833-A88B4A8EECCE}" dt="2023-10-23T14:24:40.154" v="306"/>
        <pc:sldMkLst>
          <pc:docMk/>
          <pc:sldMk cId="497531033" sldId="445"/>
        </pc:sldMkLst>
      </pc:sldChg>
      <pc:sldChg chg="modTransition">
        <pc:chgData name="Dyfan Roberts" userId="8809b64d-89a9-49c7-b17b-b551246ae2bf" providerId="ADAL" clId="{475C860E-D6D9-49F2-A833-A88B4A8EECCE}" dt="2023-10-23T14:24:40.154" v="306"/>
        <pc:sldMkLst>
          <pc:docMk/>
          <pc:sldMk cId="2834666370" sldId="448"/>
        </pc:sldMkLst>
      </pc:sldChg>
      <pc:sldChg chg="modSp mod modTransition">
        <pc:chgData name="Dyfan Roberts" userId="8809b64d-89a9-49c7-b17b-b551246ae2bf" providerId="ADAL" clId="{475C860E-D6D9-49F2-A833-A88B4A8EECCE}" dt="2023-10-23T14:24:40.154" v="306"/>
        <pc:sldMkLst>
          <pc:docMk/>
          <pc:sldMk cId="1018376283" sldId="450"/>
        </pc:sldMkLst>
      </pc:sldChg>
      <pc:sldChg chg="modTransition">
        <pc:chgData name="Dyfan Roberts" userId="8809b64d-89a9-49c7-b17b-b551246ae2bf" providerId="ADAL" clId="{475C860E-D6D9-49F2-A833-A88B4A8EECCE}" dt="2023-10-23T14:24:40.154" v="306"/>
        <pc:sldMkLst>
          <pc:docMk/>
          <pc:sldMk cId="4199345776" sldId="454"/>
        </pc:sldMkLst>
      </pc:sldChg>
      <pc:sldChg chg="modSp mod modTransition">
        <pc:chgData name="Dyfan Roberts" userId="8809b64d-89a9-49c7-b17b-b551246ae2bf" providerId="ADAL" clId="{475C860E-D6D9-49F2-A833-A88B4A8EECCE}" dt="2023-10-23T14:24:40.154" v="306"/>
        <pc:sldMkLst>
          <pc:docMk/>
          <pc:sldMk cId="3271209697" sldId="455"/>
        </pc:sldMkLst>
      </pc:sldChg>
      <pc:sldChg chg="modSp mod modTransition">
        <pc:chgData name="Dyfan Roberts" userId="8809b64d-89a9-49c7-b17b-b551246ae2bf" providerId="ADAL" clId="{475C860E-D6D9-49F2-A833-A88B4A8EECCE}" dt="2023-10-23T14:24:40.154" v="306"/>
        <pc:sldMkLst>
          <pc:docMk/>
          <pc:sldMk cId="987316955" sldId="456"/>
        </pc:sldMkLst>
      </pc:sldChg>
      <pc:sldChg chg="modSp mod modTransition">
        <pc:chgData name="Dyfan Roberts" userId="8809b64d-89a9-49c7-b17b-b551246ae2bf" providerId="ADAL" clId="{475C860E-D6D9-49F2-A833-A88B4A8EECCE}" dt="2023-10-23T14:24:40.154" v="306"/>
        <pc:sldMkLst>
          <pc:docMk/>
          <pc:sldMk cId="4158356820" sldId="457"/>
        </pc:sldMkLst>
      </pc:sldChg>
      <pc:sldChg chg="modSp mod modTransition">
        <pc:chgData name="Dyfan Roberts" userId="8809b64d-89a9-49c7-b17b-b551246ae2bf" providerId="ADAL" clId="{475C860E-D6D9-49F2-A833-A88B4A8EECCE}" dt="2023-10-23T14:24:40.154" v="306"/>
        <pc:sldMkLst>
          <pc:docMk/>
          <pc:sldMk cId="568927905" sldId="458"/>
        </pc:sldMkLst>
      </pc:sldChg>
      <pc:sldChg chg="modSp mod modTransition">
        <pc:chgData name="Dyfan Roberts" userId="8809b64d-89a9-49c7-b17b-b551246ae2bf" providerId="ADAL" clId="{475C860E-D6D9-49F2-A833-A88B4A8EECCE}" dt="2023-10-23T14:24:40.154" v="306"/>
        <pc:sldMkLst>
          <pc:docMk/>
          <pc:sldMk cId="481891850" sldId="459"/>
        </pc:sldMkLst>
      </pc:sldChg>
      <pc:sldChg chg="modSp mod modTransition">
        <pc:chgData name="Dyfan Roberts" userId="8809b64d-89a9-49c7-b17b-b551246ae2bf" providerId="ADAL" clId="{475C860E-D6D9-49F2-A833-A88B4A8EECCE}" dt="2023-10-23T14:24:40.154" v="306"/>
        <pc:sldMkLst>
          <pc:docMk/>
          <pc:sldMk cId="3611967791" sldId="460"/>
        </pc:sldMkLst>
      </pc:sldChg>
      <pc:sldChg chg="modSp mod modTransition">
        <pc:chgData name="Dyfan Roberts" userId="8809b64d-89a9-49c7-b17b-b551246ae2bf" providerId="ADAL" clId="{475C860E-D6D9-49F2-A833-A88B4A8EECCE}" dt="2023-10-23T14:24:40.154" v="306"/>
        <pc:sldMkLst>
          <pc:docMk/>
          <pc:sldMk cId="402126620" sldId="461"/>
        </pc:sldMkLst>
      </pc:sldChg>
      <pc:sldChg chg="modSp mod modTransition">
        <pc:chgData name="Dyfan Roberts" userId="8809b64d-89a9-49c7-b17b-b551246ae2bf" providerId="ADAL" clId="{475C860E-D6D9-49F2-A833-A88B4A8EECCE}" dt="2023-10-23T14:24:40.154" v="306"/>
        <pc:sldMkLst>
          <pc:docMk/>
          <pc:sldMk cId="3961787860" sldId="462"/>
        </pc:sldMkLst>
      </pc:sldChg>
      <pc:sldChg chg="modSp mod modTransition">
        <pc:chgData name="Dyfan Roberts" userId="8809b64d-89a9-49c7-b17b-b551246ae2bf" providerId="ADAL" clId="{475C860E-D6D9-49F2-A833-A88B4A8EECCE}" dt="2023-10-23T14:24:40.154" v="306"/>
        <pc:sldMkLst>
          <pc:docMk/>
          <pc:sldMk cId="1510137707" sldId="463"/>
        </pc:sldMkLst>
      </pc:sldChg>
      <pc:sldChg chg="modSp mod modTransition">
        <pc:chgData name="Dyfan Roberts" userId="8809b64d-89a9-49c7-b17b-b551246ae2bf" providerId="ADAL" clId="{475C860E-D6D9-49F2-A833-A88B4A8EECCE}" dt="2023-10-23T14:24:40.154" v="306"/>
        <pc:sldMkLst>
          <pc:docMk/>
          <pc:sldMk cId="3241470135" sldId="464"/>
        </pc:sldMkLst>
      </pc:sldChg>
    </pc:docChg>
  </pc:docChgLst>
  <pc:docChgLst>
    <pc:chgData name="Tori Thompson" userId="629c8684-c0b0-425d-a1af-6ec512a820a3" providerId="ADAL" clId="{AA6534A0-DC9A-482C-889B-006C52A342CB}"/>
    <pc:docChg chg="undo custSel addSld delSld modSld sldOrd">
      <pc:chgData name="Tori Thompson" userId="629c8684-c0b0-425d-a1af-6ec512a820a3" providerId="ADAL" clId="{AA6534A0-DC9A-482C-889B-006C52A342CB}" dt="2024-07-01T13:19:42.085" v="7383" actId="20577"/>
      <pc:docMkLst>
        <pc:docMk/>
      </pc:docMkLst>
      <pc:sldChg chg="add del">
        <pc:chgData name="Tori Thompson" userId="629c8684-c0b0-425d-a1af-6ec512a820a3" providerId="ADAL" clId="{AA6534A0-DC9A-482C-889B-006C52A342CB}" dt="2024-06-28T10:44:11.657" v="20" actId="47"/>
        <pc:sldMkLst>
          <pc:docMk/>
          <pc:sldMk cId="1556505196" sldId="269"/>
        </pc:sldMkLst>
      </pc:sldChg>
      <pc:sldChg chg="add del">
        <pc:chgData name="Tori Thompson" userId="629c8684-c0b0-425d-a1af-6ec512a820a3" providerId="ADAL" clId="{AA6534A0-DC9A-482C-889B-006C52A342CB}" dt="2024-06-28T10:44:10.448" v="19" actId="47"/>
        <pc:sldMkLst>
          <pc:docMk/>
          <pc:sldMk cId="3472251399" sldId="294"/>
        </pc:sldMkLst>
      </pc:sldChg>
      <pc:sldChg chg="modSp add del mod">
        <pc:chgData name="Tori Thompson" userId="629c8684-c0b0-425d-a1af-6ec512a820a3" providerId="ADAL" clId="{AA6534A0-DC9A-482C-889B-006C52A342CB}" dt="2024-07-01T13:19:42.085" v="7383" actId="20577"/>
        <pc:sldMkLst>
          <pc:docMk/>
          <pc:sldMk cId="2825050813" sldId="306"/>
        </pc:sldMkLst>
      </pc:sldChg>
      <pc:sldChg chg="addSp delSp modSp add mod">
        <pc:chgData name="Tori Thompson" userId="629c8684-c0b0-425d-a1af-6ec512a820a3" providerId="ADAL" clId="{AA6534A0-DC9A-482C-889B-006C52A342CB}" dt="2024-06-28T14:14:31.451" v="3668" actId="20577"/>
        <pc:sldMkLst>
          <pc:docMk/>
          <pc:sldMk cId="3910469415" sldId="314"/>
        </pc:sldMkLst>
      </pc:sldChg>
      <pc:sldChg chg="modSp add del mod">
        <pc:chgData name="Tori Thompson" userId="629c8684-c0b0-425d-a1af-6ec512a820a3" providerId="ADAL" clId="{AA6534A0-DC9A-482C-889B-006C52A342CB}" dt="2024-06-28T14:09:17.050" v="3655" actId="47"/>
        <pc:sldMkLst>
          <pc:docMk/>
          <pc:sldMk cId="1575389268" sldId="315"/>
        </pc:sldMkLst>
      </pc:sldChg>
      <pc:sldChg chg="modSp mod">
        <pc:chgData name="Tori Thompson" userId="629c8684-c0b0-425d-a1af-6ec512a820a3" providerId="ADAL" clId="{AA6534A0-DC9A-482C-889B-006C52A342CB}" dt="2024-06-28T10:44:46.633" v="72" actId="20577"/>
        <pc:sldMkLst>
          <pc:docMk/>
          <pc:sldMk cId="3394658381" sldId="347"/>
        </pc:sldMkLst>
      </pc:sldChg>
      <pc:sldChg chg="addSp delSp modSp new mod modAnim">
        <pc:chgData name="Tori Thompson" userId="629c8684-c0b0-425d-a1af-6ec512a820a3" providerId="ADAL" clId="{AA6534A0-DC9A-482C-889B-006C52A342CB}" dt="2024-06-28T13:58:27.168" v="3392"/>
        <pc:sldMkLst>
          <pc:docMk/>
          <pc:sldMk cId="320155319" sldId="348"/>
        </pc:sldMkLst>
      </pc:sldChg>
      <pc:sldChg chg="del">
        <pc:chgData name="Tori Thompson" userId="629c8684-c0b0-425d-a1af-6ec512a820a3" providerId="ADAL" clId="{AA6534A0-DC9A-482C-889B-006C52A342CB}" dt="2024-06-28T10:44:29.759" v="36" actId="47"/>
        <pc:sldMkLst>
          <pc:docMk/>
          <pc:sldMk cId="1884739119" sldId="438"/>
        </pc:sldMkLst>
      </pc:sldChg>
      <pc:sldChg chg="add del">
        <pc:chgData name="Tori Thompson" userId="629c8684-c0b0-425d-a1af-6ec512a820a3" providerId="ADAL" clId="{AA6534A0-DC9A-482C-889B-006C52A342CB}" dt="2024-06-28T10:44:08.425" v="17" actId="47"/>
        <pc:sldMkLst>
          <pc:docMk/>
          <pc:sldMk cId="1018376283" sldId="450"/>
        </pc:sldMkLst>
      </pc:sldChg>
      <pc:sldChg chg="modSp add del mod">
        <pc:chgData name="Tori Thompson" userId="629c8684-c0b0-425d-a1af-6ec512a820a3" providerId="ADAL" clId="{AA6534A0-DC9A-482C-889B-006C52A342CB}" dt="2024-06-28T14:09:24.770" v="3657" actId="47"/>
        <pc:sldMkLst>
          <pc:docMk/>
          <pc:sldMk cId="2177458791" sldId="452"/>
        </pc:sldMkLst>
      </pc:sldChg>
      <pc:sldChg chg="add del">
        <pc:chgData name="Tori Thompson" userId="629c8684-c0b0-425d-a1af-6ec512a820a3" providerId="ADAL" clId="{AA6534A0-DC9A-482C-889B-006C52A342CB}" dt="2024-06-28T10:44:09.313" v="18" actId="47"/>
        <pc:sldMkLst>
          <pc:docMk/>
          <pc:sldMk cId="4199345776" sldId="454"/>
        </pc:sldMkLst>
      </pc:sldChg>
      <pc:sldChg chg="addSp delSp modSp add mod delAnim">
        <pc:chgData name="Tori Thompson" userId="629c8684-c0b0-425d-a1af-6ec512a820a3" providerId="ADAL" clId="{AA6534A0-DC9A-482C-889B-006C52A342CB}" dt="2024-06-28T13:18:44.408" v="1070" actId="478"/>
        <pc:sldMkLst>
          <pc:docMk/>
          <pc:sldMk cId="421293362" sldId="458"/>
        </pc:sldMkLst>
      </pc:sldChg>
      <pc:sldChg chg="del">
        <pc:chgData name="Tori Thompson" userId="629c8684-c0b0-425d-a1af-6ec512a820a3" providerId="ADAL" clId="{AA6534A0-DC9A-482C-889B-006C52A342CB}" dt="2024-06-28T10:44:29.200" v="35" actId="47"/>
        <pc:sldMkLst>
          <pc:docMk/>
          <pc:sldMk cId="2178037844" sldId="465"/>
        </pc:sldMkLst>
      </pc:sldChg>
      <pc:sldChg chg="modSp add mod">
        <pc:chgData name="Tori Thompson" userId="629c8684-c0b0-425d-a1af-6ec512a820a3" providerId="ADAL" clId="{AA6534A0-DC9A-482C-889B-006C52A342CB}" dt="2024-07-01T13:12:32.408" v="6988" actId="113"/>
        <pc:sldMkLst>
          <pc:docMk/>
          <pc:sldMk cId="3545358258" sldId="465"/>
        </pc:sldMkLst>
      </pc:sldChg>
      <pc:sldChg chg="add del">
        <pc:chgData name="Tori Thompson" userId="629c8684-c0b0-425d-a1af-6ec512a820a3" providerId="ADAL" clId="{AA6534A0-DC9A-482C-889B-006C52A342CB}" dt="2024-06-28T10:44:12.505" v="21" actId="47"/>
        <pc:sldMkLst>
          <pc:docMk/>
          <pc:sldMk cId="1370499716" sldId="466"/>
        </pc:sldMkLst>
      </pc:sldChg>
      <pc:sldChg chg="del">
        <pc:chgData name="Tori Thompson" userId="629c8684-c0b0-425d-a1af-6ec512a820a3" providerId="ADAL" clId="{AA6534A0-DC9A-482C-889B-006C52A342CB}" dt="2024-06-28T10:44:15.458" v="23" actId="47"/>
        <pc:sldMkLst>
          <pc:docMk/>
          <pc:sldMk cId="119649225" sldId="467"/>
        </pc:sldMkLst>
      </pc:sldChg>
      <pc:sldChg chg="del">
        <pc:chgData name="Tori Thompson" userId="629c8684-c0b0-425d-a1af-6ec512a820a3" providerId="ADAL" clId="{AA6534A0-DC9A-482C-889B-006C52A342CB}" dt="2024-06-28T10:44:25.247" v="29" actId="47"/>
        <pc:sldMkLst>
          <pc:docMk/>
          <pc:sldMk cId="4156267707" sldId="468"/>
        </pc:sldMkLst>
      </pc:sldChg>
      <pc:sldChg chg="del">
        <pc:chgData name="Tori Thompson" userId="629c8684-c0b0-425d-a1af-6ec512a820a3" providerId="ADAL" clId="{AA6534A0-DC9A-482C-889B-006C52A342CB}" dt="2024-06-28T10:44:24.472" v="28" actId="47"/>
        <pc:sldMkLst>
          <pc:docMk/>
          <pc:sldMk cId="3564927595" sldId="469"/>
        </pc:sldMkLst>
      </pc:sldChg>
      <pc:sldChg chg="del">
        <pc:chgData name="Tori Thompson" userId="629c8684-c0b0-425d-a1af-6ec512a820a3" providerId="ADAL" clId="{AA6534A0-DC9A-482C-889B-006C52A342CB}" dt="2024-06-28T10:44:23.413" v="27" actId="47"/>
        <pc:sldMkLst>
          <pc:docMk/>
          <pc:sldMk cId="2153401396" sldId="470"/>
        </pc:sldMkLst>
      </pc:sldChg>
      <pc:sldChg chg="del">
        <pc:chgData name="Tori Thompson" userId="629c8684-c0b0-425d-a1af-6ec512a820a3" providerId="ADAL" clId="{AA6534A0-DC9A-482C-889B-006C52A342CB}" dt="2024-06-28T10:44:16.523" v="24" actId="47"/>
        <pc:sldMkLst>
          <pc:docMk/>
          <pc:sldMk cId="2196790815" sldId="471"/>
        </pc:sldMkLst>
      </pc:sldChg>
      <pc:sldChg chg="modSp add mod">
        <pc:chgData name="Tori Thompson" userId="629c8684-c0b0-425d-a1af-6ec512a820a3" providerId="ADAL" clId="{AA6534A0-DC9A-482C-889B-006C52A342CB}" dt="2024-06-28T14:20:04.506" v="3802" actId="1076"/>
        <pc:sldMkLst>
          <pc:docMk/>
          <pc:sldMk cId="1943802043" sldId="472"/>
        </pc:sldMkLst>
      </pc:sldChg>
      <pc:sldChg chg="del">
        <pc:chgData name="Tori Thompson" userId="629c8684-c0b0-425d-a1af-6ec512a820a3" providerId="ADAL" clId="{AA6534A0-DC9A-482C-889B-006C52A342CB}" dt="2024-06-28T10:44:06.636" v="14" actId="47"/>
        <pc:sldMkLst>
          <pc:docMk/>
          <pc:sldMk cId="3932276063" sldId="472"/>
        </pc:sldMkLst>
      </pc:sldChg>
      <pc:sldChg chg="del">
        <pc:chgData name="Tori Thompson" userId="629c8684-c0b0-425d-a1af-6ec512a820a3" providerId="ADAL" clId="{AA6534A0-DC9A-482C-889B-006C52A342CB}" dt="2024-06-28T10:44:25.926" v="30" actId="47"/>
        <pc:sldMkLst>
          <pc:docMk/>
          <pc:sldMk cId="4124415454" sldId="473"/>
        </pc:sldMkLst>
      </pc:sldChg>
      <pc:sldChg chg="del">
        <pc:chgData name="Tori Thompson" userId="629c8684-c0b0-425d-a1af-6ec512a820a3" providerId="ADAL" clId="{AA6534A0-DC9A-482C-889B-006C52A342CB}" dt="2024-06-28T10:44:14.530" v="22" actId="47"/>
        <pc:sldMkLst>
          <pc:docMk/>
          <pc:sldMk cId="2638775245" sldId="474"/>
        </pc:sldMkLst>
      </pc:sldChg>
      <pc:sldChg chg="del">
        <pc:chgData name="Tori Thompson" userId="629c8684-c0b0-425d-a1af-6ec512a820a3" providerId="ADAL" clId="{AA6534A0-DC9A-482C-889B-006C52A342CB}" dt="2024-06-28T10:44:28.558" v="34" actId="47"/>
        <pc:sldMkLst>
          <pc:docMk/>
          <pc:sldMk cId="4112636149" sldId="475"/>
        </pc:sldMkLst>
      </pc:sldChg>
      <pc:sldChg chg="del">
        <pc:chgData name="Tori Thompson" userId="629c8684-c0b0-425d-a1af-6ec512a820a3" providerId="ADAL" clId="{AA6534A0-DC9A-482C-889B-006C52A342CB}" dt="2024-06-28T10:44:27.933" v="33" actId="47"/>
        <pc:sldMkLst>
          <pc:docMk/>
          <pc:sldMk cId="1581989444" sldId="476"/>
        </pc:sldMkLst>
      </pc:sldChg>
      <pc:sldChg chg="del">
        <pc:chgData name="Tori Thompson" userId="629c8684-c0b0-425d-a1af-6ec512a820a3" providerId="ADAL" clId="{AA6534A0-DC9A-482C-889B-006C52A342CB}" dt="2024-06-28T10:44:26.586" v="31" actId="47"/>
        <pc:sldMkLst>
          <pc:docMk/>
          <pc:sldMk cId="3018233713" sldId="477"/>
        </pc:sldMkLst>
      </pc:sldChg>
      <pc:sldChg chg="del">
        <pc:chgData name="Tori Thompson" userId="629c8684-c0b0-425d-a1af-6ec512a820a3" providerId="ADAL" clId="{AA6534A0-DC9A-482C-889B-006C52A342CB}" dt="2024-06-28T10:44:07.080" v="15" actId="47"/>
        <pc:sldMkLst>
          <pc:docMk/>
          <pc:sldMk cId="3908826339" sldId="478"/>
        </pc:sldMkLst>
      </pc:sldChg>
      <pc:sldChg chg="del">
        <pc:chgData name="Tori Thompson" userId="629c8684-c0b0-425d-a1af-6ec512a820a3" providerId="ADAL" clId="{AA6534A0-DC9A-482C-889B-006C52A342CB}" dt="2024-06-28T10:44:27.226" v="32" actId="47"/>
        <pc:sldMkLst>
          <pc:docMk/>
          <pc:sldMk cId="3018083794" sldId="479"/>
        </pc:sldMkLst>
      </pc:sldChg>
      <pc:sldChg chg="add del">
        <pc:chgData name="Tori Thompson" userId="629c8684-c0b0-425d-a1af-6ec512a820a3" providerId="ADAL" clId="{AA6534A0-DC9A-482C-889B-006C52A342CB}" dt="2024-06-28T10:44:07.743" v="16" actId="47"/>
        <pc:sldMkLst>
          <pc:docMk/>
          <pc:sldMk cId="3355737694" sldId="480"/>
        </pc:sldMkLst>
      </pc:sldChg>
      <pc:sldChg chg="modSp add ord">
        <pc:chgData name="Tori Thompson" userId="629c8684-c0b0-425d-a1af-6ec512a820a3" providerId="ADAL" clId="{AA6534A0-DC9A-482C-889B-006C52A342CB}" dt="2024-07-01T11:53:13.552" v="6875"/>
        <pc:sldMkLst>
          <pc:docMk/>
          <pc:sldMk cId="3559864567" sldId="480"/>
        </pc:sldMkLst>
      </pc:sldChg>
      <pc:sldChg chg="addSp delSp modSp add mod ord">
        <pc:chgData name="Tori Thompson" userId="629c8684-c0b0-425d-a1af-6ec512a820a3" providerId="ADAL" clId="{AA6534A0-DC9A-482C-889B-006C52A342CB}" dt="2024-07-01T11:48:57.900" v="6793" actId="478"/>
        <pc:sldMkLst>
          <pc:docMk/>
          <pc:sldMk cId="2037204159" sldId="481"/>
        </pc:sldMkLst>
      </pc:sldChg>
      <pc:sldChg chg="modSp add mod">
        <pc:chgData name="Tori Thompson" userId="629c8684-c0b0-425d-a1af-6ec512a820a3" providerId="ADAL" clId="{AA6534A0-DC9A-482C-889B-006C52A342CB}" dt="2024-07-01T11:49:22.430" v="6830" actId="20577"/>
        <pc:sldMkLst>
          <pc:docMk/>
          <pc:sldMk cId="2591148778" sldId="482"/>
        </pc:sldMkLst>
      </pc:sldChg>
      <pc:sldChg chg="addSp delSp modSp add mod modAnim modNotesTx">
        <pc:chgData name="Tori Thompson" userId="629c8684-c0b0-425d-a1af-6ec512a820a3" providerId="ADAL" clId="{AA6534A0-DC9A-482C-889B-006C52A342CB}" dt="2024-07-01T13:08:44.734" v="6910" actId="20577"/>
        <pc:sldMkLst>
          <pc:docMk/>
          <pc:sldMk cId="4063268428" sldId="493"/>
        </pc:sldMkLst>
      </pc:sldChg>
      <pc:sldChg chg="addSp delSp modSp new del mod">
        <pc:chgData name="Tori Thompson" userId="629c8684-c0b0-425d-a1af-6ec512a820a3" providerId="ADAL" clId="{AA6534A0-DC9A-482C-889B-006C52A342CB}" dt="2024-06-28T14:25:22.025" v="4000" actId="47"/>
        <pc:sldMkLst>
          <pc:docMk/>
          <pc:sldMk cId="3172508860" sldId="494"/>
        </pc:sldMkLst>
      </pc:sldChg>
      <pc:sldChg chg="addSp modSp new del mod">
        <pc:chgData name="Tori Thompson" userId="629c8684-c0b0-425d-a1af-6ec512a820a3" providerId="ADAL" clId="{AA6534A0-DC9A-482C-889B-006C52A342CB}" dt="2024-06-28T13:15:05.183" v="1062" actId="47"/>
        <pc:sldMkLst>
          <pc:docMk/>
          <pc:sldMk cId="2781402500" sldId="495"/>
        </pc:sldMkLst>
      </pc:sldChg>
      <pc:sldChg chg="addSp modSp new del mod">
        <pc:chgData name="Tori Thompson" userId="629c8684-c0b0-425d-a1af-6ec512a820a3" providerId="ADAL" clId="{AA6534A0-DC9A-482C-889B-006C52A342CB}" dt="2024-06-28T13:14:41.181" v="1060" actId="47"/>
        <pc:sldMkLst>
          <pc:docMk/>
          <pc:sldMk cId="4118120168" sldId="496"/>
        </pc:sldMkLst>
      </pc:sldChg>
      <pc:sldChg chg="addSp delSp modSp new mod">
        <pc:chgData name="Tori Thompson" userId="629c8684-c0b0-425d-a1af-6ec512a820a3" providerId="ADAL" clId="{AA6534A0-DC9A-482C-889B-006C52A342CB}" dt="2024-07-01T13:13:36.977" v="6995" actId="20577"/>
        <pc:sldMkLst>
          <pc:docMk/>
          <pc:sldMk cId="2634914119" sldId="497"/>
        </pc:sldMkLst>
      </pc:sldChg>
      <pc:sldChg chg="addSp delSp modSp add mod">
        <pc:chgData name="Tori Thompson" userId="629c8684-c0b0-425d-a1af-6ec512a820a3" providerId="ADAL" clId="{AA6534A0-DC9A-482C-889B-006C52A342CB}" dt="2024-06-28T13:18:52.052" v="1074" actId="478"/>
        <pc:sldMkLst>
          <pc:docMk/>
          <pc:sldMk cId="1835797379" sldId="498"/>
        </pc:sldMkLst>
      </pc:sldChg>
      <pc:sldChg chg="addSp delSp modSp new mod modAnim">
        <pc:chgData name="Tori Thompson" userId="629c8684-c0b0-425d-a1af-6ec512a820a3" providerId="ADAL" clId="{AA6534A0-DC9A-482C-889B-006C52A342CB}" dt="2024-07-01T13:08:58.635" v="6911" actId="208"/>
        <pc:sldMkLst>
          <pc:docMk/>
          <pc:sldMk cId="2738706740" sldId="499"/>
        </pc:sldMkLst>
      </pc:sldChg>
      <pc:sldChg chg="add del">
        <pc:chgData name="Tori Thompson" userId="629c8684-c0b0-425d-a1af-6ec512a820a3" providerId="ADAL" clId="{AA6534A0-DC9A-482C-889B-006C52A342CB}" dt="2024-06-28T13:28:42.907" v="1707" actId="47"/>
        <pc:sldMkLst>
          <pc:docMk/>
          <pc:sldMk cId="2047939970" sldId="500"/>
        </pc:sldMkLst>
      </pc:sldChg>
      <pc:sldChg chg="addSp delSp modSp new mod modAnim">
        <pc:chgData name="Tori Thompson" userId="629c8684-c0b0-425d-a1af-6ec512a820a3" providerId="ADAL" clId="{AA6534A0-DC9A-482C-889B-006C52A342CB}" dt="2024-07-01T13:10:42.962" v="6982" actId="20577"/>
        <pc:sldMkLst>
          <pc:docMk/>
          <pc:sldMk cId="3719267800" sldId="500"/>
        </pc:sldMkLst>
      </pc:sldChg>
      <pc:sldChg chg="modSp add del mod">
        <pc:chgData name="Tori Thompson" userId="629c8684-c0b0-425d-a1af-6ec512a820a3" providerId="ADAL" clId="{AA6534A0-DC9A-482C-889B-006C52A342CB}" dt="2024-07-01T13:12:41.492" v="6989" actId="47"/>
        <pc:sldMkLst>
          <pc:docMk/>
          <pc:sldMk cId="3724146979" sldId="501"/>
        </pc:sldMkLst>
      </pc:sldChg>
      <pc:sldChg chg="addSp delSp modSp new mod">
        <pc:chgData name="Tori Thompson" userId="629c8684-c0b0-425d-a1af-6ec512a820a3" providerId="ADAL" clId="{AA6534A0-DC9A-482C-889B-006C52A342CB}" dt="2024-07-01T13:12:14.065" v="6987" actId="478"/>
        <pc:sldMkLst>
          <pc:docMk/>
          <pc:sldMk cId="3829056677" sldId="502"/>
        </pc:sldMkLst>
      </pc:sldChg>
      <pc:sldChg chg="addSp delSp modSp new mod">
        <pc:chgData name="Tori Thompson" userId="629c8684-c0b0-425d-a1af-6ec512a820a3" providerId="ADAL" clId="{AA6534A0-DC9A-482C-889B-006C52A342CB}" dt="2024-06-28T16:02:28.928" v="5266"/>
        <pc:sldMkLst>
          <pc:docMk/>
          <pc:sldMk cId="958736143" sldId="503"/>
        </pc:sldMkLst>
      </pc:sldChg>
      <pc:sldChg chg="modSp add del mod">
        <pc:chgData name="Tori Thompson" userId="629c8684-c0b0-425d-a1af-6ec512a820a3" providerId="ADAL" clId="{AA6534A0-DC9A-482C-889B-006C52A342CB}" dt="2024-06-28T14:24:11.883" v="3984" actId="47"/>
        <pc:sldMkLst>
          <pc:docMk/>
          <pc:sldMk cId="3864870150" sldId="503"/>
        </pc:sldMkLst>
      </pc:sldChg>
      <pc:sldChg chg="addSp delSp modSp new mod">
        <pc:chgData name="Tori Thompson" userId="629c8684-c0b0-425d-a1af-6ec512a820a3" providerId="ADAL" clId="{AA6534A0-DC9A-482C-889B-006C52A342CB}" dt="2024-06-28T16:02:17.468" v="5264" actId="20577"/>
        <pc:sldMkLst>
          <pc:docMk/>
          <pc:sldMk cId="1573303685" sldId="504"/>
        </pc:sldMkLst>
      </pc:sldChg>
      <pc:sldChg chg="addSp delSp modSp new mod">
        <pc:chgData name="Tori Thompson" userId="629c8684-c0b0-425d-a1af-6ec512a820a3" providerId="ADAL" clId="{AA6534A0-DC9A-482C-889B-006C52A342CB}" dt="2024-07-01T13:15:03.937" v="6998" actId="20577"/>
        <pc:sldMkLst>
          <pc:docMk/>
          <pc:sldMk cId="3974555589" sldId="505"/>
        </pc:sldMkLst>
      </pc:sldChg>
      <pc:sldChg chg="addSp delSp modSp new mod ord modAnim">
        <pc:chgData name="Tori Thompson" userId="629c8684-c0b0-425d-a1af-6ec512a820a3" providerId="ADAL" clId="{AA6534A0-DC9A-482C-889B-006C52A342CB}" dt="2024-07-01T13:17:08.176" v="7181" actId="1076"/>
        <pc:sldMkLst>
          <pc:docMk/>
          <pc:sldMk cId="2924205320" sldId="506"/>
        </pc:sldMkLst>
      </pc:sldChg>
      <pc:sldChg chg="modSp add mod ord">
        <pc:chgData name="Tori Thompson" userId="629c8684-c0b0-425d-a1af-6ec512a820a3" providerId="ADAL" clId="{AA6534A0-DC9A-482C-889B-006C52A342CB}" dt="2024-07-01T11:57:38.680" v="6881" actId="20577"/>
        <pc:sldMkLst>
          <pc:docMk/>
          <pc:sldMk cId="1902477267" sldId="507"/>
        </pc:sldMkLst>
      </pc:sldChg>
      <pc:sldChg chg="modSp add mod">
        <pc:chgData name="Tori Thompson" userId="629c8684-c0b0-425d-a1af-6ec512a820a3" providerId="ADAL" clId="{AA6534A0-DC9A-482C-889B-006C52A342CB}" dt="2024-07-01T13:18:07.429" v="7253" actId="20577"/>
        <pc:sldMkLst>
          <pc:docMk/>
          <pc:sldMk cId="3579061726" sldId="508"/>
        </pc:sldMkLst>
      </pc:sldChg>
    </pc:docChg>
  </pc:docChgLst>
  <pc:docChgLst>
    <pc:chgData name="Alice Evans" userId="35097ba9-7da9-4835-bca4-1ad0f8632e15" providerId="ADAL" clId="{1F925D1F-A65A-47C4-942E-C2829AE86C5F}"/>
    <pc:docChg chg="addSld delSld modSld">
      <pc:chgData name="Alice Evans" userId="35097ba9-7da9-4835-bca4-1ad0f8632e15" providerId="ADAL" clId="{1F925D1F-A65A-47C4-942E-C2829AE86C5F}" dt="2023-09-15T16:48:14.325" v="50"/>
      <pc:docMkLst>
        <pc:docMk/>
      </pc:docMkLst>
      <pc:sldChg chg="addCm">
        <pc:chgData name="Alice Evans" userId="35097ba9-7da9-4835-bca4-1ad0f8632e15" providerId="ADAL" clId="{1F925D1F-A65A-47C4-942E-C2829AE86C5F}" dt="2023-09-15T16:48:14.325" v="50"/>
        <pc:sldMkLst>
          <pc:docMk/>
          <pc:sldMk cId="2825050813" sldId="306"/>
        </pc:sldMkLst>
        <pc:extLst>
          <p:ext xmlns:p="http://schemas.openxmlformats.org/presentationml/2006/main" uri="{D6D511B9-2390-475A-947B-AFAB55BFBCF1}">
            <pc226:cmChg xmlns:pc226="http://schemas.microsoft.com/office/powerpoint/2022/06/main/command" chg="add">
              <pc226:chgData name="Alice Evans" userId="35097ba9-7da9-4835-bca4-1ad0f8632e15" providerId="ADAL" clId="{1F925D1F-A65A-47C4-942E-C2829AE86C5F}" dt="2023-09-15T16:48:14.325" v="50"/>
              <pc2:cmMkLst xmlns:pc2="http://schemas.microsoft.com/office/powerpoint/2019/9/main/command">
                <pc:docMk/>
                <pc:sldMk cId="2825050813" sldId="306"/>
                <pc2:cmMk id="{DB58B8FC-C02B-4588-9D13-7494DBB5924C}"/>
              </pc2:cmMkLst>
            </pc226:cmChg>
          </p:ext>
        </pc:extLst>
      </pc:sldChg>
      <pc:sldChg chg="addCm">
        <pc:chgData name="Alice Evans" userId="35097ba9-7da9-4835-bca4-1ad0f8632e15" providerId="ADAL" clId="{1F925D1F-A65A-47C4-942E-C2829AE86C5F}" dt="2023-09-15T16:44:33.741" v="0"/>
        <pc:sldMkLst>
          <pc:docMk/>
          <pc:sldMk cId="3106200085" sldId="323"/>
        </pc:sldMkLst>
        <pc:extLst>
          <p:ext xmlns:p="http://schemas.openxmlformats.org/presentationml/2006/main" uri="{D6D511B9-2390-475A-947B-AFAB55BFBCF1}">
            <pc226:cmChg xmlns:pc226="http://schemas.microsoft.com/office/powerpoint/2022/06/main/command" chg="add">
              <pc226:chgData name="Alice Evans" userId="35097ba9-7da9-4835-bca4-1ad0f8632e15" providerId="ADAL" clId="{1F925D1F-A65A-47C4-942E-C2829AE86C5F}" dt="2023-09-15T16:44:33.741" v="0"/>
              <pc2:cmMkLst xmlns:pc2="http://schemas.microsoft.com/office/powerpoint/2019/9/main/command">
                <pc:docMk/>
                <pc:sldMk cId="3106200085" sldId="323"/>
                <pc2:cmMk id="{0D57CBE6-DCCB-4D97-AAA2-FBF03E2933C6}"/>
              </pc2:cmMkLst>
            </pc226:cmChg>
          </p:ext>
        </pc:extLst>
      </pc:sldChg>
      <pc:sldChg chg="del">
        <pc:chgData name="Alice Evans" userId="35097ba9-7da9-4835-bca4-1ad0f8632e15" providerId="ADAL" clId="{1F925D1F-A65A-47C4-942E-C2829AE86C5F}" dt="2023-09-15T16:46:05.221" v="2" actId="47"/>
        <pc:sldMkLst>
          <pc:docMk/>
          <pc:sldMk cId="1174258196" sldId="439"/>
        </pc:sldMkLst>
      </pc:sldChg>
      <pc:sldChg chg="del">
        <pc:chgData name="Alice Evans" userId="35097ba9-7da9-4835-bca4-1ad0f8632e15" providerId="ADAL" clId="{1F925D1F-A65A-47C4-942E-C2829AE86C5F}" dt="2023-09-15T16:46:08.721" v="3" actId="47"/>
        <pc:sldMkLst>
          <pc:docMk/>
          <pc:sldMk cId="230420941" sldId="441"/>
        </pc:sldMkLst>
      </pc:sldChg>
      <pc:sldChg chg="addCm">
        <pc:chgData name="Alice Evans" userId="35097ba9-7da9-4835-bca4-1ad0f8632e15" providerId="ADAL" clId="{1F925D1F-A65A-47C4-942E-C2829AE86C5F}" dt="2023-09-15T16:46:26.127" v="4"/>
        <pc:sldMkLst>
          <pc:docMk/>
          <pc:sldMk cId="497531033" sldId="445"/>
        </pc:sldMkLst>
        <pc:extLst>
          <p:ext xmlns:p="http://schemas.openxmlformats.org/presentationml/2006/main" uri="{D6D511B9-2390-475A-947B-AFAB55BFBCF1}">
            <pc226:cmChg xmlns:pc226="http://schemas.microsoft.com/office/powerpoint/2022/06/main/command" chg="add">
              <pc226:chgData name="Alice Evans" userId="35097ba9-7da9-4835-bca4-1ad0f8632e15" providerId="ADAL" clId="{1F925D1F-A65A-47C4-942E-C2829AE86C5F}" dt="2023-09-15T16:46:26.127" v="4"/>
              <pc2:cmMkLst xmlns:pc2="http://schemas.microsoft.com/office/powerpoint/2019/9/main/command">
                <pc:docMk/>
                <pc:sldMk cId="497531033" sldId="445"/>
                <pc2:cmMk id="{4A69749A-FA23-4CCB-B457-DAEA23FF561D}"/>
              </pc2:cmMkLst>
            </pc226:cmChg>
          </p:ext>
        </pc:extLst>
      </pc:sldChg>
      <pc:sldChg chg="modSp mod">
        <pc:chgData name="Alice Evans" userId="35097ba9-7da9-4835-bca4-1ad0f8632e15" providerId="ADAL" clId="{1F925D1F-A65A-47C4-942E-C2829AE86C5F}" dt="2023-09-15T16:47:25.097" v="48" actId="14100"/>
        <pc:sldMkLst>
          <pc:docMk/>
          <pc:sldMk cId="1018376283" sldId="450"/>
        </pc:sldMkLst>
      </pc:sldChg>
      <pc:sldChg chg="modSp">
        <pc:chgData name="Alice Evans" userId="35097ba9-7da9-4835-bca4-1ad0f8632e15" providerId="ADAL" clId="{1F925D1F-A65A-47C4-942E-C2829AE86C5F}" dt="2023-09-15T16:47:40.664" v="49"/>
        <pc:sldMkLst>
          <pc:docMk/>
          <pc:sldMk cId="4199345776" sldId="454"/>
        </pc:sldMkLst>
      </pc:sldChg>
      <pc:sldChg chg="addCm">
        <pc:chgData name="Alice Evans" userId="35097ba9-7da9-4835-bca4-1ad0f8632e15" providerId="ADAL" clId="{1F925D1F-A65A-47C4-942E-C2829AE86C5F}" dt="2023-09-15T16:46:49.406" v="5"/>
        <pc:sldMkLst>
          <pc:docMk/>
          <pc:sldMk cId="402126620" sldId="461"/>
        </pc:sldMkLst>
        <pc:extLst>
          <p:ext xmlns:p="http://schemas.openxmlformats.org/presentationml/2006/main" uri="{D6D511B9-2390-475A-947B-AFAB55BFBCF1}">
            <pc226:cmChg xmlns:pc226="http://schemas.microsoft.com/office/powerpoint/2022/06/main/command" chg="add">
              <pc226:chgData name="Alice Evans" userId="35097ba9-7da9-4835-bca4-1ad0f8632e15" providerId="ADAL" clId="{1F925D1F-A65A-47C4-942E-C2829AE86C5F}" dt="2023-09-15T16:46:49.406" v="5"/>
              <pc2:cmMkLst xmlns:pc2="http://schemas.microsoft.com/office/powerpoint/2019/9/main/command">
                <pc:docMk/>
                <pc:sldMk cId="402126620" sldId="461"/>
                <pc2:cmMk id="{5EDD0392-C050-4A4B-B323-94EC4799236D}"/>
              </pc2:cmMkLst>
            </pc226:cmChg>
          </p:ext>
        </pc:extLst>
      </pc:sldChg>
      <pc:sldChg chg="add">
        <pc:chgData name="Alice Evans" userId="35097ba9-7da9-4835-bca4-1ad0f8632e15" providerId="ADAL" clId="{1F925D1F-A65A-47C4-942E-C2829AE86C5F}" dt="2023-09-15T16:46:03.554" v="1"/>
        <pc:sldMkLst>
          <pc:docMk/>
          <pc:sldMk cId="1510137707" sldId="463"/>
        </pc:sldMkLst>
      </pc:sldChg>
      <pc:sldChg chg="add">
        <pc:chgData name="Alice Evans" userId="35097ba9-7da9-4835-bca4-1ad0f8632e15" providerId="ADAL" clId="{1F925D1F-A65A-47C4-942E-C2829AE86C5F}" dt="2023-09-15T16:46:03.554" v="1"/>
        <pc:sldMkLst>
          <pc:docMk/>
          <pc:sldMk cId="3241470135" sldId="464"/>
        </pc:sldMkLst>
      </pc:sldChg>
    </pc:docChg>
  </pc:docChgLst>
  <pc:docChgLst>
    <pc:chgData name="Dyfan Roberts" userId="8809b64d-89a9-49c7-b17b-b551246ae2bf" providerId="ADAL" clId="{6D75C9F6-F260-4A35-80E1-20285F2B6D57}"/>
    <pc:docChg chg="undo redo custSel addSld delSld modSld sldOrd">
      <pc:chgData name="Dyfan Roberts" userId="8809b64d-89a9-49c7-b17b-b551246ae2bf" providerId="ADAL" clId="{6D75C9F6-F260-4A35-80E1-20285F2B6D57}" dt="2023-09-29T11:09:48.582" v="2030"/>
      <pc:docMkLst>
        <pc:docMk/>
      </pc:docMkLst>
      <pc:sldChg chg="del">
        <pc:chgData name="Dyfan Roberts" userId="8809b64d-89a9-49c7-b17b-b551246ae2bf" providerId="ADAL" clId="{6D75C9F6-F260-4A35-80E1-20285F2B6D57}" dt="2023-09-17T10:16:20.661" v="1302" actId="47"/>
        <pc:sldMkLst>
          <pc:docMk/>
          <pc:sldMk cId="3201298266" sldId="256"/>
        </pc:sldMkLst>
      </pc:sldChg>
      <pc:sldChg chg="del">
        <pc:chgData name="Dyfan Roberts" userId="8809b64d-89a9-49c7-b17b-b551246ae2bf" providerId="ADAL" clId="{6D75C9F6-F260-4A35-80E1-20285F2B6D57}" dt="2023-09-14T16:14:05.663" v="524" actId="47"/>
        <pc:sldMkLst>
          <pc:docMk/>
          <pc:sldMk cId="1264422648" sldId="258"/>
        </pc:sldMkLst>
      </pc:sldChg>
      <pc:sldChg chg="modSp mod">
        <pc:chgData name="Dyfan Roberts" userId="8809b64d-89a9-49c7-b17b-b551246ae2bf" providerId="ADAL" clId="{6D75C9F6-F260-4A35-80E1-20285F2B6D57}" dt="2023-09-14T17:05:45.318" v="1211" actId="1076"/>
        <pc:sldMkLst>
          <pc:docMk/>
          <pc:sldMk cId="1556505196" sldId="269"/>
        </pc:sldMkLst>
      </pc:sldChg>
      <pc:sldChg chg="del">
        <pc:chgData name="Dyfan Roberts" userId="8809b64d-89a9-49c7-b17b-b551246ae2bf" providerId="ADAL" clId="{6D75C9F6-F260-4A35-80E1-20285F2B6D57}" dt="2023-09-14T16:16:50.857" v="532" actId="47"/>
        <pc:sldMkLst>
          <pc:docMk/>
          <pc:sldMk cId="1837604860" sldId="272"/>
        </pc:sldMkLst>
      </pc:sldChg>
      <pc:sldChg chg="addSp delSp modSp mod">
        <pc:chgData name="Dyfan Roberts" userId="8809b64d-89a9-49c7-b17b-b551246ae2bf" providerId="ADAL" clId="{6D75C9F6-F260-4A35-80E1-20285F2B6D57}" dt="2023-09-14T17:15:25.550" v="1301" actId="1076"/>
        <pc:sldMkLst>
          <pc:docMk/>
          <pc:sldMk cId="3472251399" sldId="294"/>
        </pc:sldMkLst>
      </pc:sldChg>
      <pc:sldChg chg="addSp delSp modSp">
        <pc:chgData name="Dyfan Roberts" userId="8809b64d-89a9-49c7-b17b-b551246ae2bf" providerId="ADAL" clId="{6D75C9F6-F260-4A35-80E1-20285F2B6D57}" dt="2023-09-14T16:16:20.917" v="530" actId="1076"/>
        <pc:sldMkLst>
          <pc:docMk/>
          <pc:sldMk cId="569990404" sldId="322"/>
        </pc:sldMkLst>
      </pc:sldChg>
      <pc:sldChg chg="modSp mod delCm">
        <pc:chgData name="Dyfan Roberts" userId="8809b64d-89a9-49c7-b17b-b551246ae2bf" providerId="ADAL" clId="{6D75C9F6-F260-4A35-80E1-20285F2B6D57}" dt="2023-09-28T11:53:36.385" v="1321" actId="20577"/>
        <pc:sldMkLst>
          <pc:docMk/>
          <pc:sldMk cId="3106200085" sldId="323"/>
        </pc:sldMkLst>
        <pc:extLst>
          <p:ext xmlns:p="http://schemas.openxmlformats.org/presentationml/2006/main" uri="{D6D511B9-2390-475A-947B-AFAB55BFBCF1}">
            <pc226:cmChg xmlns:pc226="http://schemas.microsoft.com/office/powerpoint/2022/06/main/command" chg="del">
              <pc226:chgData name="Dyfan Roberts" userId="8809b64d-89a9-49c7-b17b-b551246ae2bf" providerId="ADAL" clId="{6D75C9F6-F260-4A35-80E1-20285F2B6D57}" dt="2023-09-28T11:52:55.102" v="1304"/>
              <pc2:cmMkLst xmlns:pc2="http://schemas.microsoft.com/office/powerpoint/2019/9/main/command">
                <pc:docMk/>
                <pc:sldMk cId="3106200085" sldId="323"/>
                <pc2:cmMk id="{0D57CBE6-DCCB-4D97-AAA2-FBF03E2933C6}"/>
              </pc2:cmMkLst>
            </pc226:cmChg>
          </p:ext>
        </pc:extLst>
      </pc:sldChg>
      <pc:sldChg chg="add">
        <pc:chgData name="Dyfan Roberts" userId="8809b64d-89a9-49c7-b17b-b551246ae2bf" providerId="ADAL" clId="{6D75C9F6-F260-4A35-80E1-20285F2B6D57}" dt="2023-09-17T10:16:23.001" v="1303"/>
        <pc:sldMkLst>
          <pc:docMk/>
          <pc:sldMk cId="3394658381" sldId="347"/>
        </pc:sldMkLst>
      </pc:sldChg>
      <pc:sldChg chg="modSp mod">
        <pc:chgData name="Dyfan Roberts" userId="8809b64d-89a9-49c7-b17b-b551246ae2bf" providerId="ADAL" clId="{6D75C9F6-F260-4A35-80E1-20285F2B6D57}" dt="2023-09-28T11:53:50.333" v="1332" actId="20577"/>
        <pc:sldMkLst>
          <pc:docMk/>
          <pc:sldMk cId="407875769" sldId="372"/>
        </pc:sldMkLst>
      </pc:sldChg>
      <pc:sldChg chg="modSp mod">
        <pc:chgData name="Dyfan Roberts" userId="8809b64d-89a9-49c7-b17b-b551246ae2bf" providerId="ADAL" clId="{6D75C9F6-F260-4A35-80E1-20285F2B6D57}" dt="2023-09-28T11:54:48.415" v="1360" actId="20577"/>
        <pc:sldMkLst>
          <pc:docMk/>
          <pc:sldMk cId="1293285126" sldId="373"/>
        </pc:sldMkLst>
      </pc:sldChg>
      <pc:sldChg chg="addSp modSp mod">
        <pc:chgData name="Dyfan Roberts" userId="8809b64d-89a9-49c7-b17b-b551246ae2bf" providerId="ADAL" clId="{6D75C9F6-F260-4A35-80E1-20285F2B6D57}" dt="2023-09-28T11:58:14.978" v="1558" actId="1076"/>
        <pc:sldMkLst>
          <pc:docMk/>
          <pc:sldMk cId="808584543" sldId="374"/>
        </pc:sldMkLst>
      </pc:sldChg>
      <pc:sldChg chg="modSp mod">
        <pc:chgData name="Dyfan Roberts" userId="8809b64d-89a9-49c7-b17b-b551246ae2bf" providerId="ADAL" clId="{6D75C9F6-F260-4A35-80E1-20285F2B6D57}" dt="2023-09-28T12:02:33.684" v="1560" actId="20577"/>
        <pc:sldMkLst>
          <pc:docMk/>
          <pc:sldMk cId="2484913789" sldId="377"/>
        </pc:sldMkLst>
      </pc:sldChg>
      <pc:sldChg chg="add del">
        <pc:chgData name="Dyfan Roberts" userId="8809b64d-89a9-49c7-b17b-b551246ae2bf" providerId="ADAL" clId="{6D75C9F6-F260-4A35-80E1-20285F2B6D57}" dt="2023-09-28T16:12:05.681" v="2021"/>
        <pc:sldMkLst>
          <pc:docMk/>
          <pc:sldMk cId="3621645648" sldId="440"/>
        </pc:sldMkLst>
      </pc:sldChg>
      <pc:sldChg chg="add del">
        <pc:chgData name="Dyfan Roberts" userId="8809b64d-89a9-49c7-b17b-b551246ae2bf" providerId="ADAL" clId="{6D75C9F6-F260-4A35-80E1-20285F2B6D57}" dt="2023-09-28T16:12:05.681" v="2021"/>
        <pc:sldMkLst>
          <pc:docMk/>
          <pc:sldMk cId="1732617234" sldId="442"/>
        </pc:sldMkLst>
      </pc:sldChg>
      <pc:sldChg chg="add del">
        <pc:chgData name="Dyfan Roberts" userId="8809b64d-89a9-49c7-b17b-b551246ae2bf" providerId="ADAL" clId="{6D75C9F6-F260-4A35-80E1-20285F2B6D57}" dt="2023-09-28T16:12:05.681" v="2021"/>
        <pc:sldMkLst>
          <pc:docMk/>
          <pc:sldMk cId="437705107" sldId="443"/>
        </pc:sldMkLst>
      </pc:sldChg>
      <pc:sldChg chg="add del">
        <pc:chgData name="Dyfan Roberts" userId="8809b64d-89a9-49c7-b17b-b551246ae2bf" providerId="ADAL" clId="{6D75C9F6-F260-4A35-80E1-20285F2B6D57}" dt="2023-09-28T16:12:05.681" v="2021"/>
        <pc:sldMkLst>
          <pc:docMk/>
          <pc:sldMk cId="1945573462" sldId="444"/>
        </pc:sldMkLst>
      </pc:sldChg>
      <pc:sldChg chg="modSp mod delCm">
        <pc:chgData name="Dyfan Roberts" userId="8809b64d-89a9-49c7-b17b-b551246ae2bf" providerId="ADAL" clId="{6D75C9F6-F260-4A35-80E1-20285F2B6D57}" dt="2023-09-28T12:07:46.497" v="1565"/>
        <pc:sldMkLst>
          <pc:docMk/>
          <pc:sldMk cId="497531033" sldId="445"/>
        </pc:sldMkLst>
        <pc:extLst>
          <p:ext xmlns:p="http://schemas.openxmlformats.org/presentationml/2006/main" uri="{D6D511B9-2390-475A-947B-AFAB55BFBCF1}">
            <pc226:cmChg xmlns:pc226="http://schemas.microsoft.com/office/powerpoint/2022/06/main/command" chg="del">
              <pc226:chgData name="Dyfan Roberts" userId="8809b64d-89a9-49c7-b17b-b551246ae2bf" providerId="ADAL" clId="{6D75C9F6-F260-4A35-80E1-20285F2B6D57}" dt="2023-09-28T12:07:46.497" v="1565"/>
              <pc2:cmMkLst xmlns:pc2="http://schemas.microsoft.com/office/powerpoint/2019/9/main/command">
                <pc:docMk/>
                <pc:sldMk cId="497531033" sldId="445"/>
                <pc2:cmMk id="{4A69749A-FA23-4CCB-B457-DAEA23FF561D}"/>
              </pc2:cmMkLst>
            </pc226:cmChg>
          </p:ext>
        </pc:extLst>
      </pc:sldChg>
      <pc:sldChg chg="del">
        <pc:chgData name="Dyfan Roberts" userId="8809b64d-89a9-49c7-b17b-b551246ae2bf" providerId="ADAL" clId="{6D75C9F6-F260-4A35-80E1-20285F2B6D57}" dt="2023-09-14T16:20:19.129" v="533" actId="47"/>
        <pc:sldMkLst>
          <pc:docMk/>
          <pc:sldMk cId="1422288493" sldId="446"/>
        </pc:sldMkLst>
      </pc:sldChg>
      <pc:sldChg chg="del">
        <pc:chgData name="Dyfan Roberts" userId="8809b64d-89a9-49c7-b17b-b551246ae2bf" providerId="ADAL" clId="{6D75C9F6-F260-4A35-80E1-20285F2B6D57}" dt="2023-09-14T17:04:33.995" v="1129" actId="47"/>
        <pc:sldMkLst>
          <pc:docMk/>
          <pc:sldMk cId="2113506300" sldId="447"/>
        </pc:sldMkLst>
      </pc:sldChg>
      <pc:sldChg chg="del">
        <pc:chgData name="Dyfan Roberts" userId="8809b64d-89a9-49c7-b17b-b551246ae2bf" providerId="ADAL" clId="{6D75C9F6-F260-4A35-80E1-20285F2B6D57}" dt="2023-09-14T16:20:19.993" v="534" actId="47"/>
        <pc:sldMkLst>
          <pc:docMk/>
          <pc:sldMk cId="1852739078" sldId="449"/>
        </pc:sldMkLst>
      </pc:sldChg>
      <pc:sldChg chg="modSp mod">
        <pc:chgData name="Dyfan Roberts" userId="8809b64d-89a9-49c7-b17b-b551246ae2bf" providerId="ADAL" clId="{6D75C9F6-F260-4A35-80E1-20285F2B6D57}" dt="2023-09-14T17:07:05.446" v="1243" actId="20577"/>
        <pc:sldMkLst>
          <pc:docMk/>
          <pc:sldMk cId="1018376283" sldId="450"/>
        </pc:sldMkLst>
      </pc:sldChg>
      <pc:sldChg chg="del">
        <pc:chgData name="Dyfan Roberts" userId="8809b64d-89a9-49c7-b17b-b551246ae2bf" providerId="ADAL" clId="{6D75C9F6-F260-4A35-80E1-20285F2B6D57}" dt="2023-09-14T17:03:53.439" v="1108" actId="47"/>
        <pc:sldMkLst>
          <pc:docMk/>
          <pc:sldMk cId="837477281" sldId="451"/>
        </pc:sldMkLst>
      </pc:sldChg>
      <pc:sldChg chg="modSp mod">
        <pc:chgData name="Dyfan Roberts" userId="8809b64d-89a9-49c7-b17b-b551246ae2bf" providerId="ADAL" clId="{6D75C9F6-F260-4A35-80E1-20285F2B6D57}" dt="2023-09-14T17:07:22.253" v="1285" actId="20577"/>
        <pc:sldMkLst>
          <pc:docMk/>
          <pc:sldMk cId="4199345776" sldId="454"/>
        </pc:sldMkLst>
      </pc:sldChg>
      <pc:sldChg chg="add">
        <pc:chgData name="Dyfan Roberts" userId="8809b64d-89a9-49c7-b17b-b551246ae2bf" providerId="ADAL" clId="{6D75C9F6-F260-4A35-80E1-20285F2B6D57}" dt="2023-09-28T12:58:04.060" v="1580"/>
        <pc:sldMkLst>
          <pc:docMk/>
          <pc:sldMk cId="568927905" sldId="458"/>
        </pc:sldMkLst>
      </pc:sldChg>
      <pc:sldChg chg="del">
        <pc:chgData name="Dyfan Roberts" userId="8809b64d-89a9-49c7-b17b-b551246ae2bf" providerId="ADAL" clId="{6D75C9F6-F260-4A35-80E1-20285F2B6D57}" dt="2023-09-14T16:16:30.908" v="531" actId="47"/>
        <pc:sldMkLst>
          <pc:docMk/>
          <pc:sldMk cId="3439167575" sldId="458"/>
        </pc:sldMkLst>
      </pc:sldChg>
      <pc:sldChg chg="addSp delSp modSp add mod">
        <pc:chgData name="Dyfan Roberts" userId="8809b64d-89a9-49c7-b17b-b551246ae2bf" providerId="ADAL" clId="{6D75C9F6-F260-4A35-80E1-20285F2B6D57}" dt="2023-09-14T16:11:27.138" v="352" actId="14100"/>
        <pc:sldMkLst>
          <pc:docMk/>
          <pc:sldMk cId="481891850" sldId="459"/>
        </pc:sldMkLst>
      </pc:sldChg>
      <pc:sldChg chg="addSp delSp modSp add mod">
        <pc:chgData name="Dyfan Roberts" userId="8809b64d-89a9-49c7-b17b-b551246ae2bf" providerId="ADAL" clId="{6D75C9F6-F260-4A35-80E1-20285F2B6D57}" dt="2023-09-28T12:56:36.695" v="1579" actId="20577"/>
        <pc:sldMkLst>
          <pc:docMk/>
          <pc:sldMk cId="3611967791" sldId="460"/>
        </pc:sldMkLst>
      </pc:sldChg>
      <pc:sldChg chg="addSp delSp modSp new mod setBg delCm modNotesTx">
        <pc:chgData name="Dyfan Roberts" userId="8809b64d-89a9-49c7-b17b-b551246ae2bf" providerId="ADAL" clId="{6D75C9F6-F260-4A35-80E1-20285F2B6D57}" dt="2023-09-28T15:24:15.831" v="1914" actId="20577"/>
        <pc:sldMkLst>
          <pc:docMk/>
          <pc:sldMk cId="402126620" sldId="461"/>
        </pc:sldMkLst>
        <pc:extLst>
          <p:ext xmlns:p="http://schemas.openxmlformats.org/presentationml/2006/main" uri="{D6D511B9-2390-475A-947B-AFAB55BFBCF1}">
            <pc226:cmChg xmlns:pc226="http://schemas.microsoft.com/office/powerpoint/2022/06/main/command" chg="del">
              <pc226:chgData name="Dyfan Roberts" userId="8809b64d-89a9-49c7-b17b-b551246ae2bf" providerId="ADAL" clId="{6D75C9F6-F260-4A35-80E1-20285F2B6D57}" dt="2023-09-28T12:07:27.367" v="1563"/>
              <pc2:cmMkLst xmlns:pc2="http://schemas.microsoft.com/office/powerpoint/2019/9/main/command">
                <pc:docMk/>
                <pc:sldMk cId="402126620" sldId="461"/>
                <pc2:cmMk id="{5EDD0392-C050-4A4B-B323-94EC4799236D}"/>
              </pc2:cmMkLst>
            </pc226:cmChg>
          </p:ext>
        </pc:extLst>
      </pc:sldChg>
      <pc:sldChg chg="addSp delSp modSp new add del mod ord setBg">
        <pc:chgData name="Dyfan Roberts" userId="8809b64d-89a9-49c7-b17b-b551246ae2bf" providerId="ADAL" clId="{6D75C9F6-F260-4A35-80E1-20285F2B6D57}" dt="2023-09-14T16:52:03.248" v="761" actId="47"/>
        <pc:sldMkLst>
          <pc:docMk/>
          <pc:sldMk cId="913809015" sldId="462"/>
        </pc:sldMkLst>
      </pc:sldChg>
      <pc:sldChg chg="add del setBg">
        <pc:chgData name="Dyfan Roberts" userId="8809b64d-89a9-49c7-b17b-b551246ae2bf" providerId="ADAL" clId="{6D75C9F6-F260-4A35-80E1-20285F2B6D57}" dt="2023-09-14T16:49:57.891" v="743" actId="47"/>
        <pc:sldMkLst>
          <pc:docMk/>
          <pc:sldMk cId="1451896322" sldId="462"/>
        </pc:sldMkLst>
      </pc:sldChg>
      <pc:sldChg chg="addSp modSp add mod setBg modNotesTx">
        <pc:chgData name="Dyfan Roberts" userId="8809b64d-89a9-49c7-b17b-b551246ae2bf" providerId="ADAL" clId="{6D75C9F6-F260-4A35-80E1-20285F2B6D57}" dt="2023-09-28T15:27:14.310" v="2019" actId="20577"/>
        <pc:sldMkLst>
          <pc:docMk/>
          <pc:sldMk cId="3961787860" sldId="462"/>
        </pc:sldMkLst>
      </pc:sldChg>
      <pc:sldChg chg="addSp modSp">
        <pc:chgData name="Dyfan Roberts" userId="8809b64d-89a9-49c7-b17b-b551246ae2bf" providerId="ADAL" clId="{6D75C9F6-F260-4A35-80E1-20285F2B6D57}" dt="2023-09-28T16:13:34.581" v="2023" actId="1076"/>
        <pc:sldMkLst>
          <pc:docMk/>
          <pc:sldMk cId="1510137707" sldId="463"/>
        </pc:sldMkLst>
      </pc:sldChg>
      <pc:sldChg chg="delCm modCm">
        <pc:chgData name="Dyfan Roberts" userId="8809b64d-89a9-49c7-b17b-b551246ae2bf" providerId="ADAL" clId="{6D75C9F6-F260-4A35-80E1-20285F2B6D57}" dt="2023-09-28T12:08:11.631" v="1567"/>
        <pc:sldMkLst>
          <pc:docMk/>
          <pc:sldMk cId="3241470135" sldId="464"/>
        </pc:sldMkLst>
        <pc:extLst>
          <p:ext xmlns:p="http://schemas.openxmlformats.org/presentationml/2006/main" uri="{D6D511B9-2390-475A-947B-AFAB55BFBCF1}">
            <pc226:cmChg xmlns:pc226="http://schemas.microsoft.com/office/powerpoint/2022/06/main/command" chg="del mod modRxn">
              <pc226:chgData name="Dyfan Roberts" userId="8809b64d-89a9-49c7-b17b-b551246ae2bf" providerId="ADAL" clId="{6D75C9F6-F260-4A35-80E1-20285F2B6D57}" dt="2023-09-28T12:08:11.631" v="1567"/>
              <pc2:cmMkLst xmlns:pc2="http://schemas.microsoft.com/office/powerpoint/2019/9/main/command">
                <pc:docMk/>
                <pc:sldMk cId="3241470135" sldId="464"/>
                <pc2:cmMk id="{966A836A-8D46-44FB-867B-E71442894DB6}"/>
              </pc2:cmMkLst>
            </pc226:cmChg>
          </p:ext>
        </pc:extLst>
      </pc:sldChg>
    </pc:docChg>
  </pc:docChgLst>
  <pc:docChgLst>
    <pc:chgData name="Dyfan Roberts" userId="8809b64d-89a9-49c7-b17b-b551246ae2bf" providerId="ADAL" clId="{9398A9F3-8E32-4638-84C8-F7FB091EF042}"/>
    <pc:docChg chg="undo custSel addSld delSld modSld sldOrd">
      <pc:chgData name="Dyfan Roberts" userId="8809b64d-89a9-49c7-b17b-b551246ae2bf" providerId="ADAL" clId="{9398A9F3-8E32-4638-84C8-F7FB091EF042}" dt="2023-07-05T08:55:01.466" v="297" actId="20577"/>
      <pc:docMkLst>
        <pc:docMk/>
      </pc:docMkLst>
      <pc:sldChg chg="modSp mod">
        <pc:chgData name="Dyfan Roberts" userId="8809b64d-89a9-49c7-b17b-b551246ae2bf" providerId="ADAL" clId="{9398A9F3-8E32-4638-84C8-F7FB091EF042}" dt="2023-07-05T08:45:39.575" v="11" actId="20577"/>
        <pc:sldMkLst>
          <pc:docMk/>
          <pc:sldMk cId="3201298266" sldId="256"/>
        </pc:sldMkLst>
      </pc:sldChg>
      <pc:sldChg chg="delSp modSp mod ord">
        <pc:chgData name="Dyfan Roberts" userId="8809b64d-89a9-49c7-b17b-b551246ae2bf" providerId="ADAL" clId="{9398A9F3-8E32-4638-84C8-F7FB091EF042}" dt="2023-07-05T08:55:01.466" v="297" actId="20577"/>
        <pc:sldMkLst>
          <pc:docMk/>
          <pc:sldMk cId="4110892149" sldId="291"/>
        </pc:sldMkLst>
      </pc:sldChg>
      <pc:sldChg chg="new del">
        <pc:chgData name="Dyfan Roberts" userId="8809b64d-89a9-49c7-b17b-b551246ae2bf" providerId="ADAL" clId="{9398A9F3-8E32-4638-84C8-F7FB091EF042}" dt="2023-07-05T08:46:00.166" v="13" actId="680"/>
        <pc:sldMkLst>
          <pc:docMk/>
          <pc:sldMk cId="2320505261" sldId="315"/>
        </pc:sldMkLst>
      </pc:sldChg>
    </pc:docChg>
  </pc:docChgLst>
  <pc:docChgLst>
    <pc:chgData name="Tori Thompson" userId="629c8684-c0b0-425d-a1af-6ec512a820a3" providerId="ADAL" clId="{168FE5BA-EC63-4F8D-9EBF-E8D4E5F02ACB}"/>
    <pc:docChg chg="modSld">
      <pc:chgData name="Tori Thompson" userId="629c8684-c0b0-425d-a1af-6ec512a820a3" providerId="ADAL" clId="{168FE5BA-EC63-4F8D-9EBF-E8D4E5F02ACB}" dt="2024-09-13T13:12:22.283" v="219" actId="20577"/>
      <pc:docMkLst>
        <pc:docMk/>
      </pc:docMkLst>
      <pc:sldChg chg="modSp mod">
        <pc:chgData name="Tori Thompson" userId="629c8684-c0b0-425d-a1af-6ec512a820a3" providerId="ADAL" clId="{168FE5BA-EC63-4F8D-9EBF-E8D4E5F02ACB}" dt="2024-09-13T13:12:22.283" v="219" actId="20577"/>
        <pc:sldMkLst>
          <pc:docMk/>
          <pc:sldMk cId="3545358258" sldId="465"/>
        </pc:sldMkLst>
      </pc:sldChg>
    </pc:docChg>
  </pc:docChgLst>
  <pc:docChgLst>
    <pc:chgData name="Tori Thompson" userId="629c8684-c0b0-425d-a1af-6ec512a820a3" providerId="ADAL" clId="{E5C0E2D4-7165-48B2-ADC2-69245B68FFB5}"/>
    <pc:docChg chg="custSel modSld">
      <pc:chgData name="Tori Thompson" userId="629c8684-c0b0-425d-a1af-6ec512a820a3" providerId="ADAL" clId="{E5C0E2D4-7165-48B2-ADC2-69245B68FFB5}" dt="2024-08-05T12:49:37.059" v="75" actId="20577"/>
      <pc:docMkLst>
        <pc:docMk/>
      </pc:docMkLst>
      <pc:sldChg chg="modSp mod">
        <pc:chgData name="Tori Thompson" userId="629c8684-c0b0-425d-a1af-6ec512a820a3" providerId="ADAL" clId="{E5C0E2D4-7165-48B2-ADC2-69245B68FFB5}" dt="2024-08-05T12:46:28.150" v="1" actId="2711"/>
        <pc:sldMkLst>
          <pc:docMk/>
          <pc:sldMk cId="3394658381" sldId="347"/>
        </pc:sldMkLst>
      </pc:sldChg>
      <pc:sldChg chg="modSp">
        <pc:chgData name="Tori Thompson" userId="629c8684-c0b0-425d-a1af-6ec512a820a3" providerId="ADAL" clId="{E5C0E2D4-7165-48B2-ADC2-69245B68FFB5}" dt="2024-08-05T12:49:28.475" v="73" actId="20577"/>
        <pc:sldMkLst>
          <pc:docMk/>
          <pc:sldMk cId="3559864567" sldId="480"/>
        </pc:sldMkLst>
      </pc:sldChg>
      <pc:sldChg chg="modSp mod">
        <pc:chgData name="Tori Thompson" userId="629c8684-c0b0-425d-a1af-6ec512a820a3" providerId="ADAL" clId="{E5C0E2D4-7165-48B2-ADC2-69245B68FFB5}" dt="2024-08-05T12:49:22.831" v="71" actId="20577"/>
        <pc:sldMkLst>
          <pc:docMk/>
          <pc:sldMk cId="2037204159" sldId="481"/>
        </pc:sldMkLst>
      </pc:sldChg>
      <pc:sldChg chg="modSp mod">
        <pc:chgData name="Tori Thompson" userId="629c8684-c0b0-425d-a1af-6ec512a820a3" providerId="ADAL" clId="{E5C0E2D4-7165-48B2-ADC2-69245B68FFB5}" dt="2024-08-05T12:49:24.651" v="72" actId="20577"/>
        <pc:sldMkLst>
          <pc:docMk/>
          <pc:sldMk cId="2591148778" sldId="482"/>
        </pc:sldMkLst>
      </pc:sldChg>
      <pc:sldChg chg="modSp mod">
        <pc:chgData name="Tori Thompson" userId="629c8684-c0b0-425d-a1af-6ec512a820a3" providerId="ADAL" clId="{E5C0E2D4-7165-48B2-ADC2-69245B68FFB5}" dt="2024-08-05T12:49:31.439" v="74" actId="20577"/>
        <pc:sldMkLst>
          <pc:docMk/>
          <pc:sldMk cId="1902477267" sldId="507"/>
        </pc:sldMkLst>
      </pc:sldChg>
      <pc:sldChg chg="modSp">
        <pc:chgData name="Tori Thompson" userId="629c8684-c0b0-425d-a1af-6ec512a820a3" providerId="ADAL" clId="{E5C0E2D4-7165-48B2-ADC2-69245B68FFB5}" dt="2024-08-05T12:49:37.059" v="75" actId="20577"/>
        <pc:sldMkLst>
          <pc:docMk/>
          <pc:sldMk cId="3579061726" sldId="508"/>
        </pc:sldMkLst>
      </pc:sldChg>
      <pc:sldChg chg="modSp mod">
        <pc:chgData name="Tori Thompson" userId="629c8684-c0b0-425d-a1af-6ec512a820a3" providerId="ADAL" clId="{E5C0E2D4-7165-48B2-ADC2-69245B68FFB5}" dt="2024-08-05T12:47:12.828" v="8" actId="20577"/>
        <pc:sldMkLst>
          <pc:docMk/>
          <pc:sldMk cId="2897684523" sldId="511"/>
        </pc:sldMkLst>
      </pc:sldChg>
    </pc:docChg>
  </pc:docChgLst>
  <pc:docChgLst>
    <pc:chgData name="Tori Thompson" userId="629c8684-c0b0-425d-a1af-6ec512a820a3" providerId="ADAL" clId="{0D26CE42-A408-4ED6-A82C-45D6D702B45F}"/>
    <pc:docChg chg="undo custSel addSld delSld modSld sldOrd">
      <pc:chgData name="Tori Thompson" userId="629c8684-c0b0-425d-a1af-6ec512a820a3" providerId="ADAL" clId="{0D26CE42-A408-4ED6-A82C-45D6D702B45F}" dt="2024-06-26T16:56:55.756" v="10829"/>
      <pc:docMkLst>
        <pc:docMk/>
      </pc:docMkLst>
      <pc:sldChg chg="addSp delSp modSp mod">
        <pc:chgData name="Tori Thompson" userId="629c8684-c0b0-425d-a1af-6ec512a820a3" providerId="ADAL" clId="{0D26CE42-A408-4ED6-A82C-45D6D702B45F}" dt="2024-06-21T16:06:02.671" v="9788" actId="1076"/>
        <pc:sldMkLst>
          <pc:docMk/>
          <pc:sldMk cId="1556505196" sldId="269"/>
        </pc:sldMkLst>
      </pc:sldChg>
      <pc:sldChg chg="del">
        <pc:chgData name="Tori Thompson" userId="629c8684-c0b0-425d-a1af-6ec512a820a3" providerId="ADAL" clId="{0D26CE42-A408-4ED6-A82C-45D6D702B45F}" dt="2024-06-18T16:54:36.480" v="5537" actId="47"/>
        <pc:sldMkLst>
          <pc:docMk/>
          <pc:sldMk cId="495249333" sldId="291"/>
        </pc:sldMkLst>
      </pc:sldChg>
      <pc:sldChg chg="modSp mod">
        <pc:chgData name="Tori Thompson" userId="629c8684-c0b0-425d-a1af-6ec512a820a3" providerId="ADAL" clId="{0D26CE42-A408-4ED6-A82C-45D6D702B45F}" dt="2024-06-21T14:27:09.878" v="9542" actId="313"/>
        <pc:sldMkLst>
          <pc:docMk/>
          <pc:sldMk cId="3472251399" sldId="294"/>
        </pc:sldMkLst>
      </pc:sldChg>
      <pc:sldChg chg="del">
        <pc:chgData name="Tori Thompson" userId="629c8684-c0b0-425d-a1af-6ec512a820a3" providerId="ADAL" clId="{0D26CE42-A408-4ED6-A82C-45D6D702B45F}" dt="2024-06-18T16:54:36.023" v="5536" actId="47"/>
        <pc:sldMkLst>
          <pc:docMk/>
          <pc:sldMk cId="2902305336" sldId="302"/>
        </pc:sldMkLst>
      </pc:sldChg>
      <pc:sldChg chg="del">
        <pc:chgData name="Tori Thompson" userId="629c8684-c0b0-425d-a1af-6ec512a820a3" providerId="ADAL" clId="{0D26CE42-A408-4ED6-A82C-45D6D702B45F}" dt="2024-06-18T16:54:34.231" v="5534" actId="47"/>
        <pc:sldMkLst>
          <pc:docMk/>
          <pc:sldMk cId="3458325833" sldId="303"/>
        </pc:sldMkLst>
      </pc:sldChg>
      <pc:sldChg chg="modSp mod">
        <pc:chgData name="Tori Thompson" userId="629c8684-c0b0-425d-a1af-6ec512a820a3" providerId="ADAL" clId="{0D26CE42-A408-4ED6-A82C-45D6D702B45F}" dt="2024-06-26T16:35:47.975" v="10751" actId="6549"/>
        <pc:sldMkLst>
          <pc:docMk/>
          <pc:sldMk cId="2825050813" sldId="306"/>
        </pc:sldMkLst>
      </pc:sldChg>
      <pc:sldChg chg="del">
        <pc:chgData name="Tori Thompson" userId="629c8684-c0b0-425d-a1af-6ec512a820a3" providerId="ADAL" clId="{0D26CE42-A408-4ED6-A82C-45D6D702B45F}" dt="2024-06-18T16:54:32.578" v="5531" actId="47"/>
        <pc:sldMkLst>
          <pc:docMk/>
          <pc:sldMk cId="1264685438" sldId="307"/>
        </pc:sldMkLst>
      </pc:sldChg>
      <pc:sldChg chg="del">
        <pc:chgData name="Tori Thompson" userId="629c8684-c0b0-425d-a1af-6ec512a820a3" providerId="ADAL" clId="{0D26CE42-A408-4ED6-A82C-45D6D702B45F}" dt="2024-06-18T16:54:31.870" v="5530" actId="47"/>
        <pc:sldMkLst>
          <pc:docMk/>
          <pc:sldMk cId="2867498470" sldId="308"/>
        </pc:sldMkLst>
      </pc:sldChg>
      <pc:sldChg chg="del">
        <pc:chgData name="Tori Thompson" userId="629c8684-c0b0-425d-a1af-6ec512a820a3" providerId="ADAL" clId="{0D26CE42-A408-4ED6-A82C-45D6D702B45F}" dt="2024-06-18T16:54:31.272" v="5529" actId="47"/>
        <pc:sldMkLst>
          <pc:docMk/>
          <pc:sldMk cId="1670145089" sldId="309"/>
        </pc:sldMkLst>
      </pc:sldChg>
      <pc:sldChg chg="del">
        <pc:chgData name="Tori Thompson" userId="629c8684-c0b0-425d-a1af-6ec512a820a3" providerId="ADAL" clId="{0D26CE42-A408-4ED6-A82C-45D6D702B45F}" dt="2024-06-18T16:54:46.814" v="5552" actId="47"/>
        <pc:sldMkLst>
          <pc:docMk/>
          <pc:sldMk cId="3869304016" sldId="315"/>
        </pc:sldMkLst>
      </pc:sldChg>
      <pc:sldChg chg="del">
        <pc:chgData name="Tori Thompson" userId="629c8684-c0b0-425d-a1af-6ec512a820a3" providerId="ADAL" clId="{0D26CE42-A408-4ED6-A82C-45D6D702B45F}" dt="2024-06-18T16:54:47.286" v="5553" actId="47"/>
        <pc:sldMkLst>
          <pc:docMk/>
          <pc:sldMk cId="2299686954" sldId="316"/>
        </pc:sldMkLst>
      </pc:sldChg>
      <pc:sldChg chg="del">
        <pc:chgData name="Tori Thompson" userId="629c8684-c0b0-425d-a1af-6ec512a820a3" providerId="ADAL" clId="{0D26CE42-A408-4ED6-A82C-45D6D702B45F}" dt="2024-06-18T16:54:46.281" v="5551" actId="47"/>
        <pc:sldMkLst>
          <pc:docMk/>
          <pc:sldMk cId="4157472456" sldId="317"/>
        </pc:sldMkLst>
      </pc:sldChg>
      <pc:sldChg chg="del">
        <pc:chgData name="Tori Thompson" userId="629c8684-c0b0-425d-a1af-6ec512a820a3" providerId="ADAL" clId="{0D26CE42-A408-4ED6-A82C-45D6D702B45F}" dt="2024-06-18T16:54:45.716" v="5550" actId="47"/>
        <pc:sldMkLst>
          <pc:docMk/>
          <pc:sldMk cId="1524317047" sldId="319"/>
        </pc:sldMkLst>
      </pc:sldChg>
      <pc:sldChg chg="del">
        <pc:chgData name="Tori Thompson" userId="629c8684-c0b0-425d-a1af-6ec512a820a3" providerId="ADAL" clId="{0D26CE42-A408-4ED6-A82C-45D6D702B45F}" dt="2024-06-18T16:54:44.808" v="5548" actId="47"/>
        <pc:sldMkLst>
          <pc:docMk/>
          <pc:sldMk cId="306892168" sldId="320"/>
        </pc:sldMkLst>
      </pc:sldChg>
      <pc:sldChg chg="del">
        <pc:chgData name="Tori Thompson" userId="629c8684-c0b0-425d-a1af-6ec512a820a3" providerId="ADAL" clId="{0D26CE42-A408-4ED6-A82C-45D6D702B45F}" dt="2024-06-18T16:54:40.907" v="5541" actId="47"/>
        <pc:sldMkLst>
          <pc:docMk/>
          <pc:sldMk cId="3224448139" sldId="321"/>
        </pc:sldMkLst>
      </pc:sldChg>
      <pc:sldChg chg="del">
        <pc:chgData name="Tori Thompson" userId="629c8684-c0b0-425d-a1af-6ec512a820a3" providerId="ADAL" clId="{0D26CE42-A408-4ED6-A82C-45D6D702B45F}" dt="2024-06-18T16:54:37.226" v="5538" actId="47"/>
        <pc:sldMkLst>
          <pc:docMk/>
          <pc:sldMk cId="569990404" sldId="322"/>
        </pc:sldMkLst>
      </pc:sldChg>
      <pc:sldChg chg="del">
        <pc:chgData name="Tori Thompson" userId="629c8684-c0b0-425d-a1af-6ec512a820a3" providerId="ADAL" clId="{0D26CE42-A408-4ED6-A82C-45D6D702B45F}" dt="2024-06-18T16:54:44.244" v="5547" actId="47"/>
        <pc:sldMkLst>
          <pc:docMk/>
          <pc:sldMk cId="3106200085" sldId="323"/>
        </pc:sldMkLst>
      </pc:sldChg>
      <pc:sldChg chg="modSp mod">
        <pc:chgData name="Tori Thompson" userId="629c8684-c0b0-425d-a1af-6ec512a820a3" providerId="ADAL" clId="{0D26CE42-A408-4ED6-A82C-45D6D702B45F}" dt="2024-06-19T09:12:17.352" v="7200" actId="1076"/>
        <pc:sldMkLst>
          <pc:docMk/>
          <pc:sldMk cId="3394658381" sldId="347"/>
        </pc:sldMkLst>
      </pc:sldChg>
      <pc:sldChg chg="del">
        <pc:chgData name="Tori Thompson" userId="629c8684-c0b0-425d-a1af-6ec512a820a3" providerId="ADAL" clId="{0D26CE42-A408-4ED6-A82C-45D6D702B45F}" dt="2024-06-18T16:54:45.277" v="5549" actId="47"/>
        <pc:sldMkLst>
          <pc:docMk/>
          <pc:sldMk cId="2176477596" sldId="371"/>
        </pc:sldMkLst>
      </pc:sldChg>
      <pc:sldChg chg="del">
        <pc:chgData name="Tori Thompson" userId="629c8684-c0b0-425d-a1af-6ec512a820a3" providerId="ADAL" clId="{0D26CE42-A408-4ED6-A82C-45D6D702B45F}" dt="2024-06-18T16:54:43.690" v="5546" actId="47"/>
        <pc:sldMkLst>
          <pc:docMk/>
          <pc:sldMk cId="407875769" sldId="372"/>
        </pc:sldMkLst>
      </pc:sldChg>
      <pc:sldChg chg="del">
        <pc:chgData name="Tori Thompson" userId="629c8684-c0b0-425d-a1af-6ec512a820a3" providerId="ADAL" clId="{0D26CE42-A408-4ED6-A82C-45D6D702B45F}" dt="2024-06-18T16:54:43.124" v="5545" actId="47"/>
        <pc:sldMkLst>
          <pc:docMk/>
          <pc:sldMk cId="1293285126" sldId="373"/>
        </pc:sldMkLst>
      </pc:sldChg>
      <pc:sldChg chg="del">
        <pc:chgData name="Tori Thompson" userId="629c8684-c0b0-425d-a1af-6ec512a820a3" providerId="ADAL" clId="{0D26CE42-A408-4ED6-A82C-45D6D702B45F}" dt="2024-06-18T16:54:42.589" v="5544" actId="47"/>
        <pc:sldMkLst>
          <pc:docMk/>
          <pc:sldMk cId="808584543" sldId="374"/>
        </pc:sldMkLst>
      </pc:sldChg>
      <pc:sldChg chg="del">
        <pc:chgData name="Tori Thompson" userId="629c8684-c0b0-425d-a1af-6ec512a820a3" providerId="ADAL" clId="{0D26CE42-A408-4ED6-A82C-45D6D702B45F}" dt="2024-06-18T16:54:41.946" v="5543" actId="47"/>
        <pc:sldMkLst>
          <pc:docMk/>
          <pc:sldMk cId="1549390614" sldId="376"/>
        </pc:sldMkLst>
      </pc:sldChg>
      <pc:sldChg chg="del">
        <pc:chgData name="Tori Thompson" userId="629c8684-c0b0-425d-a1af-6ec512a820a3" providerId="ADAL" clId="{0D26CE42-A408-4ED6-A82C-45D6D702B45F}" dt="2024-06-18T16:54:41.504" v="5542" actId="47"/>
        <pc:sldMkLst>
          <pc:docMk/>
          <pc:sldMk cId="2484913789" sldId="377"/>
        </pc:sldMkLst>
      </pc:sldChg>
      <pc:sldChg chg="ord">
        <pc:chgData name="Tori Thompson" userId="629c8684-c0b0-425d-a1af-6ec512a820a3" providerId="ADAL" clId="{0D26CE42-A408-4ED6-A82C-45D6D702B45F}" dt="2024-06-18T16:13:55.927" v="457"/>
        <pc:sldMkLst>
          <pc:docMk/>
          <pc:sldMk cId="1884739119" sldId="438"/>
        </pc:sldMkLst>
      </pc:sldChg>
      <pc:sldChg chg="del">
        <pc:chgData name="Tori Thompson" userId="629c8684-c0b0-425d-a1af-6ec512a820a3" providerId="ADAL" clId="{0D26CE42-A408-4ED6-A82C-45D6D702B45F}" dt="2024-06-18T16:54:30.509" v="5528" actId="47"/>
        <pc:sldMkLst>
          <pc:docMk/>
          <pc:sldMk cId="3621645648" sldId="440"/>
        </pc:sldMkLst>
      </pc:sldChg>
      <pc:sldChg chg="del">
        <pc:chgData name="Tori Thompson" userId="629c8684-c0b0-425d-a1af-6ec512a820a3" providerId="ADAL" clId="{0D26CE42-A408-4ED6-A82C-45D6D702B45F}" dt="2024-06-18T16:54:29.797" v="5527" actId="47"/>
        <pc:sldMkLst>
          <pc:docMk/>
          <pc:sldMk cId="1732617234" sldId="442"/>
        </pc:sldMkLst>
      </pc:sldChg>
      <pc:sldChg chg="del">
        <pc:chgData name="Tori Thompson" userId="629c8684-c0b0-425d-a1af-6ec512a820a3" providerId="ADAL" clId="{0D26CE42-A408-4ED6-A82C-45D6D702B45F}" dt="2024-06-18T16:54:29.154" v="5526" actId="47"/>
        <pc:sldMkLst>
          <pc:docMk/>
          <pc:sldMk cId="437705107" sldId="443"/>
        </pc:sldMkLst>
      </pc:sldChg>
      <pc:sldChg chg="del">
        <pc:chgData name="Tori Thompson" userId="629c8684-c0b0-425d-a1af-6ec512a820a3" providerId="ADAL" clId="{0D26CE42-A408-4ED6-A82C-45D6D702B45F}" dt="2024-06-18T16:54:27.404" v="5525" actId="47"/>
        <pc:sldMkLst>
          <pc:docMk/>
          <pc:sldMk cId="1945573462" sldId="444"/>
        </pc:sldMkLst>
      </pc:sldChg>
      <pc:sldChg chg="del">
        <pc:chgData name="Tori Thompson" userId="629c8684-c0b0-425d-a1af-6ec512a820a3" providerId="ADAL" clId="{0D26CE42-A408-4ED6-A82C-45D6D702B45F}" dt="2024-06-19T10:29:02.812" v="8370" actId="47"/>
        <pc:sldMkLst>
          <pc:docMk/>
          <pc:sldMk cId="497531033" sldId="445"/>
        </pc:sldMkLst>
      </pc:sldChg>
      <pc:sldChg chg="addSp delSp del">
        <pc:chgData name="Tori Thompson" userId="629c8684-c0b0-425d-a1af-6ec512a820a3" providerId="ADAL" clId="{0D26CE42-A408-4ED6-A82C-45D6D702B45F}" dt="2024-06-21T14:25:19.754" v="9189" actId="47"/>
        <pc:sldMkLst>
          <pc:docMk/>
          <pc:sldMk cId="2834666370" sldId="448"/>
        </pc:sldMkLst>
      </pc:sldChg>
      <pc:sldChg chg="modSp mod">
        <pc:chgData name="Tori Thompson" userId="629c8684-c0b0-425d-a1af-6ec512a820a3" providerId="ADAL" clId="{0D26CE42-A408-4ED6-A82C-45D6D702B45F}" dt="2024-06-21T14:25:44.006" v="9246" actId="20577"/>
        <pc:sldMkLst>
          <pc:docMk/>
          <pc:sldMk cId="1018376283" sldId="450"/>
        </pc:sldMkLst>
      </pc:sldChg>
      <pc:sldChg chg="del">
        <pc:chgData name="Tori Thompson" userId="629c8684-c0b0-425d-a1af-6ec512a820a3" providerId="ADAL" clId="{0D26CE42-A408-4ED6-A82C-45D6D702B45F}" dt="2024-06-18T16:54:34.819" v="5535" actId="47"/>
        <pc:sldMkLst>
          <pc:docMk/>
          <pc:sldMk cId="3271209697" sldId="455"/>
        </pc:sldMkLst>
      </pc:sldChg>
      <pc:sldChg chg="del">
        <pc:chgData name="Tori Thompson" userId="629c8684-c0b0-425d-a1af-6ec512a820a3" providerId="ADAL" clId="{0D26CE42-A408-4ED6-A82C-45D6D702B45F}" dt="2024-06-18T16:54:33.664" v="5533" actId="47"/>
        <pc:sldMkLst>
          <pc:docMk/>
          <pc:sldMk cId="987316955" sldId="456"/>
        </pc:sldMkLst>
      </pc:sldChg>
      <pc:sldChg chg="del">
        <pc:chgData name="Tori Thompson" userId="629c8684-c0b0-425d-a1af-6ec512a820a3" providerId="ADAL" clId="{0D26CE42-A408-4ED6-A82C-45D6D702B45F}" dt="2024-06-18T16:54:33.130" v="5532" actId="47"/>
        <pc:sldMkLst>
          <pc:docMk/>
          <pc:sldMk cId="4158356820" sldId="457"/>
        </pc:sldMkLst>
      </pc:sldChg>
      <pc:sldChg chg="del">
        <pc:chgData name="Tori Thompson" userId="629c8684-c0b0-425d-a1af-6ec512a820a3" providerId="ADAL" clId="{0D26CE42-A408-4ED6-A82C-45D6D702B45F}" dt="2024-06-18T16:54:24.378" v="5522" actId="47"/>
        <pc:sldMkLst>
          <pc:docMk/>
          <pc:sldMk cId="568927905" sldId="458"/>
        </pc:sldMkLst>
      </pc:sldChg>
      <pc:sldChg chg="del">
        <pc:chgData name="Tori Thompson" userId="629c8684-c0b0-425d-a1af-6ec512a820a3" providerId="ADAL" clId="{0D26CE42-A408-4ED6-A82C-45D6D702B45F}" dt="2024-06-18T16:54:39.872" v="5540" actId="47"/>
        <pc:sldMkLst>
          <pc:docMk/>
          <pc:sldMk cId="481891850" sldId="459"/>
        </pc:sldMkLst>
      </pc:sldChg>
      <pc:sldChg chg="del">
        <pc:chgData name="Tori Thompson" userId="629c8684-c0b0-425d-a1af-6ec512a820a3" providerId="ADAL" clId="{0D26CE42-A408-4ED6-A82C-45D6D702B45F}" dt="2024-06-18T16:54:39.056" v="5539" actId="47"/>
        <pc:sldMkLst>
          <pc:docMk/>
          <pc:sldMk cId="3611967791" sldId="460"/>
        </pc:sldMkLst>
      </pc:sldChg>
      <pc:sldChg chg="del ord">
        <pc:chgData name="Tori Thompson" userId="629c8684-c0b0-425d-a1af-6ec512a820a3" providerId="ADAL" clId="{0D26CE42-A408-4ED6-A82C-45D6D702B45F}" dt="2024-06-18T16:56:56.320" v="5556" actId="47"/>
        <pc:sldMkLst>
          <pc:docMk/>
          <pc:sldMk cId="402126620" sldId="461"/>
        </pc:sldMkLst>
      </pc:sldChg>
      <pc:sldChg chg="del ord">
        <pc:chgData name="Tori Thompson" userId="629c8684-c0b0-425d-a1af-6ec512a820a3" providerId="ADAL" clId="{0D26CE42-A408-4ED6-A82C-45D6D702B45F}" dt="2024-06-18T16:56:57.828" v="5557" actId="47"/>
        <pc:sldMkLst>
          <pc:docMk/>
          <pc:sldMk cId="3961787860" sldId="462"/>
        </pc:sldMkLst>
      </pc:sldChg>
      <pc:sldChg chg="del">
        <pc:chgData name="Tori Thompson" userId="629c8684-c0b0-425d-a1af-6ec512a820a3" providerId="ADAL" clId="{0D26CE42-A408-4ED6-A82C-45D6D702B45F}" dt="2024-06-18T16:54:26.734" v="5524" actId="47"/>
        <pc:sldMkLst>
          <pc:docMk/>
          <pc:sldMk cId="1510137707" sldId="463"/>
        </pc:sldMkLst>
      </pc:sldChg>
      <pc:sldChg chg="del">
        <pc:chgData name="Tori Thompson" userId="629c8684-c0b0-425d-a1af-6ec512a820a3" providerId="ADAL" clId="{0D26CE42-A408-4ED6-A82C-45D6D702B45F}" dt="2024-06-18T16:54:26.123" v="5523" actId="47"/>
        <pc:sldMkLst>
          <pc:docMk/>
          <pc:sldMk cId="3241470135" sldId="464"/>
        </pc:sldMkLst>
      </pc:sldChg>
      <pc:sldChg chg="addSp delSp modSp new mod ord">
        <pc:chgData name="Tori Thompson" userId="629c8684-c0b0-425d-a1af-6ec512a820a3" providerId="ADAL" clId="{0D26CE42-A408-4ED6-A82C-45D6D702B45F}" dt="2024-06-21T14:28:52.266" v="9543" actId="20577"/>
        <pc:sldMkLst>
          <pc:docMk/>
          <pc:sldMk cId="2178037844" sldId="465"/>
        </pc:sldMkLst>
      </pc:sldChg>
      <pc:sldChg chg="modSp add mod ord">
        <pc:chgData name="Tori Thompson" userId="629c8684-c0b0-425d-a1af-6ec512a820a3" providerId="ADAL" clId="{0D26CE42-A408-4ED6-A82C-45D6D702B45F}" dt="2024-06-21T16:09:40.646" v="10205" actId="20577"/>
        <pc:sldMkLst>
          <pc:docMk/>
          <pc:sldMk cId="1370499716" sldId="466"/>
        </pc:sldMkLst>
      </pc:sldChg>
      <pc:sldChg chg="addSp delSp modSp new mod modNotesTx">
        <pc:chgData name="Tori Thompson" userId="629c8684-c0b0-425d-a1af-6ec512a820a3" providerId="ADAL" clId="{0D26CE42-A408-4ED6-A82C-45D6D702B45F}" dt="2024-06-19T10:22:15.207" v="8245" actId="1076"/>
        <pc:sldMkLst>
          <pc:docMk/>
          <pc:sldMk cId="119649225" sldId="467"/>
        </pc:sldMkLst>
      </pc:sldChg>
      <pc:sldChg chg="addSp delSp modSp add mod ord modNotesTx">
        <pc:chgData name="Tori Thompson" userId="629c8684-c0b0-425d-a1af-6ec512a820a3" providerId="ADAL" clId="{0D26CE42-A408-4ED6-A82C-45D6D702B45F}" dt="2024-06-21T14:29:09.265" v="9548" actId="20577"/>
        <pc:sldMkLst>
          <pc:docMk/>
          <pc:sldMk cId="4156267707" sldId="468"/>
        </pc:sldMkLst>
      </pc:sldChg>
      <pc:sldChg chg="addSp delSp modSp add mod modNotesTx">
        <pc:chgData name="Tori Thompson" userId="629c8684-c0b0-425d-a1af-6ec512a820a3" providerId="ADAL" clId="{0D26CE42-A408-4ED6-A82C-45D6D702B45F}" dt="2024-06-19T10:15:58.130" v="8086" actId="20577"/>
        <pc:sldMkLst>
          <pc:docMk/>
          <pc:sldMk cId="3564927595" sldId="469"/>
        </pc:sldMkLst>
      </pc:sldChg>
      <pc:sldChg chg="addSp delSp modSp add mod modAnim modNotesTx">
        <pc:chgData name="Tori Thompson" userId="629c8684-c0b0-425d-a1af-6ec512a820a3" providerId="ADAL" clId="{0D26CE42-A408-4ED6-A82C-45D6D702B45F}" dt="2024-06-21T14:29:31.171" v="9551" actId="20577"/>
        <pc:sldMkLst>
          <pc:docMk/>
          <pc:sldMk cId="2153401396" sldId="470"/>
        </pc:sldMkLst>
      </pc:sldChg>
      <pc:sldChg chg="addSp delSp modSp add mod">
        <pc:chgData name="Tori Thompson" userId="629c8684-c0b0-425d-a1af-6ec512a820a3" providerId="ADAL" clId="{0D26CE42-A408-4ED6-A82C-45D6D702B45F}" dt="2024-06-19T10:27:15.861" v="8288" actId="1076"/>
        <pc:sldMkLst>
          <pc:docMk/>
          <pc:sldMk cId="2196790815" sldId="471"/>
        </pc:sldMkLst>
      </pc:sldChg>
      <pc:sldChg chg="addSp delSp modSp add mod ord modAnim">
        <pc:chgData name="Tori Thompson" userId="629c8684-c0b0-425d-a1af-6ec512a820a3" providerId="ADAL" clId="{0D26CE42-A408-4ED6-A82C-45D6D702B45F}" dt="2024-06-21T14:30:05.202" v="9555" actId="20577"/>
        <pc:sldMkLst>
          <pc:docMk/>
          <pc:sldMk cId="3932276063" sldId="472"/>
        </pc:sldMkLst>
      </pc:sldChg>
      <pc:sldChg chg="addSp delSp modSp add mod ord modNotesTx">
        <pc:chgData name="Tori Thompson" userId="629c8684-c0b0-425d-a1af-6ec512a820a3" providerId="ADAL" clId="{0D26CE42-A408-4ED6-A82C-45D6D702B45F}" dt="2024-06-19T09:12:35.186" v="7207" actId="1076"/>
        <pc:sldMkLst>
          <pc:docMk/>
          <pc:sldMk cId="4124415454" sldId="473"/>
        </pc:sldMkLst>
      </pc:sldChg>
      <pc:sldChg chg="addSp delSp modSp add mod ord modNotesTx">
        <pc:chgData name="Tori Thompson" userId="629c8684-c0b0-425d-a1af-6ec512a820a3" providerId="ADAL" clId="{0D26CE42-A408-4ED6-A82C-45D6D702B45F}" dt="2024-06-19T10:12:37.540" v="7981" actId="20577"/>
        <pc:sldMkLst>
          <pc:docMk/>
          <pc:sldMk cId="2638775245" sldId="474"/>
        </pc:sldMkLst>
      </pc:sldChg>
      <pc:sldChg chg="addSp delSp modSp new mod ord modNotesTx">
        <pc:chgData name="Tori Thompson" userId="629c8684-c0b0-425d-a1af-6ec512a820a3" providerId="ADAL" clId="{0D26CE42-A408-4ED6-A82C-45D6D702B45F}" dt="2024-06-19T09:58:32.682" v="7300" actId="1038"/>
        <pc:sldMkLst>
          <pc:docMk/>
          <pc:sldMk cId="4112636149" sldId="475"/>
        </pc:sldMkLst>
      </pc:sldChg>
      <pc:sldChg chg="addSp delSp modSp add mod ord delAnim modAnim modNotesTx">
        <pc:chgData name="Tori Thompson" userId="629c8684-c0b0-425d-a1af-6ec512a820a3" providerId="ADAL" clId="{0D26CE42-A408-4ED6-A82C-45D6D702B45F}" dt="2024-06-26T15:38:10.797" v="10562" actId="1076"/>
        <pc:sldMkLst>
          <pc:docMk/>
          <pc:sldMk cId="1581989444" sldId="476"/>
        </pc:sldMkLst>
      </pc:sldChg>
      <pc:sldChg chg="addSp delSp modSp add mod ord delAnim modNotesTx">
        <pc:chgData name="Tori Thompson" userId="629c8684-c0b0-425d-a1af-6ec512a820a3" providerId="ADAL" clId="{0D26CE42-A408-4ED6-A82C-45D6D702B45F}" dt="2024-06-19T10:06:03.899" v="7539" actId="478"/>
        <pc:sldMkLst>
          <pc:docMk/>
          <pc:sldMk cId="3018233713" sldId="477"/>
        </pc:sldMkLst>
      </pc:sldChg>
      <pc:sldChg chg="add del">
        <pc:chgData name="Tori Thompson" userId="629c8684-c0b0-425d-a1af-6ec512a820a3" providerId="ADAL" clId="{0D26CE42-A408-4ED6-A82C-45D6D702B45F}" dt="2024-06-19T08:33:38.212" v="7029"/>
        <pc:sldMkLst>
          <pc:docMk/>
          <pc:sldMk cId="493220883" sldId="478"/>
        </pc:sldMkLst>
      </pc:sldChg>
      <pc:sldChg chg="addSp delSp modSp new mod modAnim">
        <pc:chgData name="Tori Thompson" userId="629c8684-c0b0-425d-a1af-6ec512a820a3" providerId="ADAL" clId="{0D26CE42-A408-4ED6-A82C-45D6D702B45F}" dt="2024-06-26T16:15:34.911" v="10634" actId="20577"/>
        <pc:sldMkLst>
          <pc:docMk/>
          <pc:sldMk cId="3908826339" sldId="478"/>
        </pc:sldMkLst>
      </pc:sldChg>
      <pc:sldChg chg="add">
        <pc:chgData name="Tori Thompson" userId="629c8684-c0b0-425d-a1af-6ec512a820a3" providerId="ADAL" clId="{0D26CE42-A408-4ED6-A82C-45D6D702B45F}" dt="2024-06-26T15:33:07.267" v="10293" actId="2890"/>
        <pc:sldMkLst>
          <pc:docMk/>
          <pc:sldMk cId="3018083794" sldId="479"/>
        </pc:sldMkLst>
      </pc:sldChg>
      <pc:sldChg chg="addSp delSp modSp new mod modAnim">
        <pc:chgData name="Tori Thompson" userId="629c8684-c0b0-425d-a1af-6ec512a820a3" providerId="ADAL" clId="{0D26CE42-A408-4ED6-A82C-45D6D702B45F}" dt="2024-06-26T16:56:55.756" v="10829"/>
        <pc:sldMkLst>
          <pc:docMk/>
          <pc:sldMk cId="3355737694" sldId="480"/>
        </pc:sldMkLst>
      </pc:sldChg>
    </pc:docChg>
  </pc:docChgLst>
  <pc:docChgLst>
    <pc:chgData name="Dyfan Roberts" userId="8809b64d-89a9-49c7-b17b-b551246ae2bf" providerId="ADAL" clId="{176034D0-B963-4644-A5BF-C3A0ECDA0449}"/>
    <pc:docChg chg="undo redo custSel addSld delSld modSld sldOrd delMainMaster modMainMaster">
      <pc:chgData name="Dyfan Roberts" userId="8809b64d-89a9-49c7-b17b-b551246ae2bf" providerId="ADAL" clId="{176034D0-B963-4644-A5BF-C3A0ECDA0449}" dt="2023-09-12T14:39:31.778" v="7114" actId="20577"/>
      <pc:docMkLst>
        <pc:docMk/>
      </pc:docMkLst>
      <pc:sldChg chg="add del">
        <pc:chgData name="Dyfan Roberts" userId="8809b64d-89a9-49c7-b17b-b551246ae2bf" providerId="ADAL" clId="{176034D0-B963-4644-A5BF-C3A0ECDA0449}" dt="2023-09-08T16:03:10.289" v="2685" actId="47"/>
        <pc:sldMkLst>
          <pc:docMk/>
          <pc:sldMk cId="1928854326" sldId="257"/>
        </pc:sldMkLst>
      </pc:sldChg>
      <pc:sldChg chg="add">
        <pc:chgData name="Dyfan Roberts" userId="8809b64d-89a9-49c7-b17b-b551246ae2bf" providerId="ADAL" clId="{176034D0-B963-4644-A5BF-C3A0ECDA0449}" dt="2023-09-12T10:50:50.133" v="6558"/>
        <pc:sldMkLst>
          <pc:docMk/>
          <pc:sldMk cId="1264422648" sldId="258"/>
        </pc:sldMkLst>
      </pc:sldChg>
      <pc:sldChg chg="addSp delSp modSp add del mod setBg">
        <pc:chgData name="Dyfan Roberts" userId="8809b64d-89a9-49c7-b17b-b551246ae2bf" providerId="ADAL" clId="{176034D0-B963-4644-A5BF-C3A0ECDA0449}" dt="2023-09-08T12:37:50.053" v="908" actId="47"/>
        <pc:sldMkLst>
          <pc:docMk/>
          <pc:sldMk cId="2408457247" sldId="262"/>
        </pc:sldMkLst>
      </pc:sldChg>
      <pc:sldChg chg="del">
        <pc:chgData name="Dyfan Roberts" userId="8809b64d-89a9-49c7-b17b-b551246ae2bf" providerId="ADAL" clId="{176034D0-B963-4644-A5BF-C3A0ECDA0449}" dt="2023-09-08T16:03:20.398" v="2687" actId="47"/>
        <pc:sldMkLst>
          <pc:docMk/>
          <pc:sldMk cId="4218404085" sldId="263"/>
        </pc:sldMkLst>
      </pc:sldChg>
      <pc:sldChg chg="addSp delSp modSp add del mod">
        <pc:chgData name="Dyfan Roberts" userId="8809b64d-89a9-49c7-b17b-b551246ae2bf" providerId="ADAL" clId="{176034D0-B963-4644-A5BF-C3A0ECDA0449}" dt="2023-09-12T10:08:37.491" v="6309" actId="20577"/>
        <pc:sldMkLst>
          <pc:docMk/>
          <pc:sldMk cId="1556505196" sldId="269"/>
        </pc:sldMkLst>
      </pc:sldChg>
      <pc:sldChg chg="del">
        <pc:chgData name="Dyfan Roberts" userId="8809b64d-89a9-49c7-b17b-b551246ae2bf" providerId="ADAL" clId="{176034D0-B963-4644-A5BF-C3A0ECDA0449}" dt="2023-09-08T11:05:58.088" v="892" actId="47"/>
        <pc:sldMkLst>
          <pc:docMk/>
          <pc:sldMk cId="2094744407" sldId="270"/>
        </pc:sldMkLst>
      </pc:sldChg>
      <pc:sldChg chg="del">
        <pc:chgData name="Dyfan Roberts" userId="8809b64d-89a9-49c7-b17b-b551246ae2bf" providerId="ADAL" clId="{176034D0-B963-4644-A5BF-C3A0ECDA0449}" dt="2023-09-08T16:03:12.008" v="2686" actId="47"/>
        <pc:sldMkLst>
          <pc:docMk/>
          <pc:sldMk cId="1982898967" sldId="271"/>
        </pc:sldMkLst>
      </pc:sldChg>
      <pc:sldChg chg="ord">
        <pc:chgData name="Dyfan Roberts" userId="8809b64d-89a9-49c7-b17b-b551246ae2bf" providerId="ADAL" clId="{176034D0-B963-4644-A5BF-C3A0ECDA0449}" dt="2023-09-11T14:46:27.344" v="4190"/>
        <pc:sldMkLst>
          <pc:docMk/>
          <pc:sldMk cId="1837604860" sldId="272"/>
        </pc:sldMkLst>
      </pc:sldChg>
      <pc:sldChg chg="del">
        <pc:chgData name="Dyfan Roberts" userId="8809b64d-89a9-49c7-b17b-b551246ae2bf" providerId="ADAL" clId="{176034D0-B963-4644-A5BF-C3A0ECDA0449}" dt="2023-09-08T16:03:44.232" v="2701" actId="47"/>
        <pc:sldMkLst>
          <pc:docMk/>
          <pc:sldMk cId="200332245" sldId="273"/>
        </pc:sldMkLst>
      </pc:sldChg>
      <pc:sldChg chg="del">
        <pc:chgData name="Dyfan Roberts" userId="8809b64d-89a9-49c7-b17b-b551246ae2bf" providerId="ADAL" clId="{176034D0-B963-4644-A5BF-C3A0ECDA0449}" dt="2023-09-08T16:03:39.706" v="2697" actId="47"/>
        <pc:sldMkLst>
          <pc:docMk/>
          <pc:sldMk cId="2633752658" sldId="275"/>
        </pc:sldMkLst>
      </pc:sldChg>
      <pc:sldChg chg="del">
        <pc:chgData name="Dyfan Roberts" userId="8809b64d-89a9-49c7-b17b-b551246ae2bf" providerId="ADAL" clId="{176034D0-B963-4644-A5BF-C3A0ECDA0449}" dt="2023-09-08T16:03:37.633" v="2696" actId="47"/>
        <pc:sldMkLst>
          <pc:docMk/>
          <pc:sldMk cId="1930977721" sldId="283"/>
        </pc:sldMkLst>
      </pc:sldChg>
      <pc:sldChg chg="add del">
        <pc:chgData name="Dyfan Roberts" userId="8809b64d-89a9-49c7-b17b-b551246ae2bf" providerId="ADAL" clId="{176034D0-B963-4644-A5BF-C3A0ECDA0449}" dt="2023-09-08T12:37:50.053" v="908" actId="47"/>
        <pc:sldMkLst>
          <pc:docMk/>
          <pc:sldMk cId="2850285718" sldId="284"/>
        </pc:sldMkLst>
      </pc:sldChg>
      <pc:sldChg chg="add">
        <pc:chgData name="Dyfan Roberts" userId="8809b64d-89a9-49c7-b17b-b551246ae2bf" providerId="ADAL" clId="{176034D0-B963-4644-A5BF-C3A0ECDA0449}" dt="2023-09-12T10:17:05.197" v="6310"/>
        <pc:sldMkLst>
          <pc:docMk/>
          <pc:sldMk cId="495249333" sldId="291"/>
        </pc:sldMkLst>
      </pc:sldChg>
      <pc:sldChg chg="del">
        <pc:chgData name="Dyfan Roberts" userId="8809b64d-89a9-49c7-b17b-b551246ae2bf" providerId="ADAL" clId="{176034D0-B963-4644-A5BF-C3A0ECDA0449}" dt="2023-09-08T10:40:13.602" v="787" actId="47"/>
        <pc:sldMkLst>
          <pc:docMk/>
          <pc:sldMk cId="4110892149" sldId="291"/>
        </pc:sldMkLst>
      </pc:sldChg>
      <pc:sldChg chg="del">
        <pc:chgData name="Dyfan Roberts" userId="8809b64d-89a9-49c7-b17b-b551246ae2bf" providerId="ADAL" clId="{176034D0-B963-4644-A5BF-C3A0ECDA0449}" dt="2023-09-08T11:05:45.101" v="890" actId="47"/>
        <pc:sldMkLst>
          <pc:docMk/>
          <pc:sldMk cId="3377888695" sldId="292"/>
        </pc:sldMkLst>
      </pc:sldChg>
      <pc:sldChg chg="del">
        <pc:chgData name="Dyfan Roberts" userId="8809b64d-89a9-49c7-b17b-b551246ae2bf" providerId="ADAL" clId="{176034D0-B963-4644-A5BF-C3A0ECDA0449}" dt="2023-09-08T11:05:52.467" v="891" actId="47"/>
        <pc:sldMkLst>
          <pc:docMk/>
          <pc:sldMk cId="872107892" sldId="293"/>
        </pc:sldMkLst>
      </pc:sldChg>
      <pc:sldChg chg="modSp mod">
        <pc:chgData name="Dyfan Roberts" userId="8809b64d-89a9-49c7-b17b-b551246ae2bf" providerId="ADAL" clId="{176034D0-B963-4644-A5BF-C3A0ECDA0449}" dt="2023-09-12T09:09:56.969" v="5851" actId="113"/>
        <pc:sldMkLst>
          <pc:docMk/>
          <pc:sldMk cId="3472251399" sldId="294"/>
        </pc:sldMkLst>
      </pc:sldChg>
      <pc:sldChg chg="del">
        <pc:chgData name="Dyfan Roberts" userId="8809b64d-89a9-49c7-b17b-b551246ae2bf" providerId="ADAL" clId="{176034D0-B963-4644-A5BF-C3A0ECDA0449}" dt="2023-09-08T16:03:42.064" v="2699" actId="47"/>
        <pc:sldMkLst>
          <pc:docMk/>
          <pc:sldMk cId="243969958" sldId="295"/>
        </pc:sldMkLst>
      </pc:sldChg>
      <pc:sldChg chg="del">
        <pc:chgData name="Dyfan Roberts" userId="8809b64d-89a9-49c7-b17b-b551246ae2bf" providerId="ADAL" clId="{176034D0-B963-4644-A5BF-C3A0ECDA0449}" dt="2023-09-08T16:03:40.844" v="2698" actId="47"/>
        <pc:sldMkLst>
          <pc:docMk/>
          <pc:sldMk cId="2055892301" sldId="296"/>
        </pc:sldMkLst>
      </pc:sldChg>
      <pc:sldChg chg="modSp del mod">
        <pc:chgData name="Dyfan Roberts" userId="8809b64d-89a9-49c7-b17b-b551246ae2bf" providerId="ADAL" clId="{176034D0-B963-4644-A5BF-C3A0ECDA0449}" dt="2023-09-12T10:05:24.741" v="6293" actId="2696"/>
        <pc:sldMkLst>
          <pc:docMk/>
          <pc:sldMk cId="1575389268" sldId="298"/>
        </pc:sldMkLst>
      </pc:sldChg>
      <pc:sldChg chg="del">
        <pc:chgData name="Dyfan Roberts" userId="8809b64d-89a9-49c7-b17b-b551246ae2bf" providerId="ADAL" clId="{176034D0-B963-4644-A5BF-C3A0ECDA0449}" dt="2023-09-08T16:03:36.291" v="2695" actId="47"/>
        <pc:sldMkLst>
          <pc:docMk/>
          <pc:sldMk cId="3731567689" sldId="299"/>
        </pc:sldMkLst>
      </pc:sldChg>
      <pc:sldChg chg="del">
        <pc:chgData name="Dyfan Roberts" userId="8809b64d-89a9-49c7-b17b-b551246ae2bf" providerId="ADAL" clId="{176034D0-B963-4644-A5BF-C3A0ECDA0449}" dt="2023-09-08T16:03:43.182" v="2700" actId="47"/>
        <pc:sldMkLst>
          <pc:docMk/>
          <pc:sldMk cId="1274731783" sldId="300"/>
        </pc:sldMkLst>
      </pc:sldChg>
      <pc:sldChg chg="add">
        <pc:chgData name="Dyfan Roberts" userId="8809b64d-89a9-49c7-b17b-b551246ae2bf" providerId="ADAL" clId="{176034D0-B963-4644-A5BF-C3A0ECDA0449}" dt="2023-09-12T10:17:05.197" v="6310"/>
        <pc:sldMkLst>
          <pc:docMk/>
          <pc:sldMk cId="2902305336" sldId="302"/>
        </pc:sldMkLst>
      </pc:sldChg>
      <pc:sldChg chg="add">
        <pc:chgData name="Dyfan Roberts" userId="8809b64d-89a9-49c7-b17b-b551246ae2bf" providerId="ADAL" clId="{176034D0-B963-4644-A5BF-C3A0ECDA0449}" dt="2023-09-12T10:17:05.197" v="6310"/>
        <pc:sldMkLst>
          <pc:docMk/>
          <pc:sldMk cId="3458325833" sldId="303"/>
        </pc:sldMkLst>
      </pc:sldChg>
      <pc:sldChg chg="add del">
        <pc:chgData name="Dyfan Roberts" userId="8809b64d-89a9-49c7-b17b-b551246ae2bf" providerId="ADAL" clId="{176034D0-B963-4644-A5BF-C3A0ECDA0449}" dt="2023-09-12T10:17:28.868" v="6311" actId="47"/>
        <pc:sldMkLst>
          <pc:docMk/>
          <pc:sldMk cId="93241573" sldId="304"/>
        </pc:sldMkLst>
      </pc:sldChg>
      <pc:sldChg chg="add del">
        <pc:chgData name="Dyfan Roberts" userId="8809b64d-89a9-49c7-b17b-b551246ae2bf" providerId="ADAL" clId="{176034D0-B963-4644-A5BF-C3A0ECDA0449}" dt="2023-09-12T10:17:29.681" v="6312" actId="47"/>
        <pc:sldMkLst>
          <pc:docMk/>
          <pc:sldMk cId="461652276" sldId="305"/>
        </pc:sldMkLst>
      </pc:sldChg>
      <pc:sldChg chg="del">
        <pc:chgData name="Dyfan Roberts" userId="8809b64d-89a9-49c7-b17b-b551246ae2bf" providerId="ADAL" clId="{176034D0-B963-4644-A5BF-C3A0ECDA0449}" dt="2023-09-08T16:03:34.009" v="2694" actId="47"/>
        <pc:sldMkLst>
          <pc:docMk/>
          <pc:sldMk cId="3705493131" sldId="305"/>
        </pc:sldMkLst>
      </pc:sldChg>
      <pc:sldChg chg="delSp modSp mod">
        <pc:chgData name="Dyfan Roberts" userId="8809b64d-89a9-49c7-b17b-b551246ae2bf" providerId="ADAL" clId="{176034D0-B963-4644-A5BF-C3A0ECDA0449}" dt="2023-09-12T13:24:07.168" v="6652" actId="5793"/>
        <pc:sldMkLst>
          <pc:docMk/>
          <pc:sldMk cId="2825050813" sldId="306"/>
        </pc:sldMkLst>
      </pc:sldChg>
      <pc:sldChg chg="del">
        <pc:chgData name="Dyfan Roberts" userId="8809b64d-89a9-49c7-b17b-b551246ae2bf" providerId="ADAL" clId="{176034D0-B963-4644-A5BF-C3A0ECDA0449}" dt="2023-09-08T16:03:25.572" v="2688" actId="47"/>
        <pc:sldMkLst>
          <pc:docMk/>
          <pc:sldMk cId="696750924" sldId="307"/>
        </pc:sldMkLst>
      </pc:sldChg>
      <pc:sldChg chg="add">
        <pc:chgData name="Dyfan Roberts" userId="8809b64d-89a9-49c7-b17b-b551246ae2bf" providerId="ADAL" clId="{176034D0-B963-4644-A5BF-C3A0ECDA0449}" dt="2023-09-12T10:17:05.197" v="6310"/>
        <pc:sldMkLst>
          <pc:docMk/>
          <pc:sldMk cId="1264685438" sldId="307"/>
        </pc:sldMkLst>
      </pc:sldChg>
      <pc:sldChg chg="add">
        <pc:chgData name="Dyfan Roberts" userId="8809b64d-89a9-49c7-b17b-b551246ae2bf" providerId="ADAL" clId="{176034D0-B963-4644-A5BF-C3A0ECDA0449}" dt="2023-09-12T10:17:05.197" v="6310"/>
        <pc:sldMkLst>
          <pc:docMk/>
          <pc:sldMk cId="2867498470" sldId="308"/>
        </pc:sldMkLst>
      </pc:sldChg>
      <pc:sldChg chg="addSp delSp modSp del mod ord">
        <pc:chgData name="Dyfan Roberts" userId="8809b64d-89a9-49c7-b17b-b551246ae2bf" providerId="ADAL" clId="{176034D0-B963-4644-A5BF-C3A0ECDA0449}" dt="2023-09-12T10:05:24.741" v="6293" actId="2696"/>
        <pc:sldMkLst>
          <pc:docMk/>
          <pc:sldMk cId="3910469415" sldId="308"/>
        </pc:sldMkLst>
      </pc:sldChg>
      <pc:sldChg chg="add">
        <pc:chgData name="Dyfan Roberts" userId="8809b64d-89a9-49c7-b17b-b551246ae2bf" providerId="ADAL" clId="{176034D0-B963-4644-A5BF-C3A0ECDA0449}" dt="2023-09-12T10:17:05.197" v="6310"/>
        <pc:sldMkLst>
          <pc:docMk/>
          <pc:sldMk cId="1670145089" sldId="309"/>
        </pc:sldMkLst>
      </pc:sldChg>
      <pc:sldChg chg="del">
        <pc:chgData name="Dyfan Roberts" userId="8809b64d-89a9-49c7-b17b-b551246ae2bf" providerId="ADAL" clId="{176034D0-B963-4644-A5BF-C3A0ECDA0449}" dt="2023-09-08T16:03:09.263" v="2684" actId="47"/>
        <pc:sldMkLst>
          <pc:docMk/>
          <pc:sldMk cId="2777565271" sldId="309"/>
        </pc:sldMkLst>
      </pc:sldChg>
      <pc:sldChg chg="del">
        <pc:chgData name="Dyfan Roberts" userId="8809b64d-89a9-49c7-b17b-b551246ae2bf" providerId="ADAL" clId="{176034D0-B963-4644-A5BF-C3A0ECDA0449}" dt="2023-09-08T16:03:32.606" v="2693" actId="47"/>
        <pc:sldMkLst>
          <pc:docMk/>
          <pc:sldMk cId="235683983" sldId="310"/>
        </pc:sldMkLst>
      </pc:sldChg>
      <pc:sldChg chg="del">
        <pc:chgData name="Dyfan Roberts" userId="8809b64d-89a9-49c7-b17b-b551246ae2bf" providerId="ADAL" clId="{176034D0-B963-4644-A5BF-C3A0ECDA0449}" dt="2023-09-08T16:03:28.594" v="2690" actId="47"/>
        <pc:sldMkLst>
          <pc:docMk/>
          <pc:sldMk cId="3020337690" sldId="311"/>
        </pc:sldMkLst>
      </pc:sldChg>
      <pc:sldChg chg="del">
        <pc:chgData name="Dyfan Roberts" userId="8809b64d-89a9-49c7-b17b-b551246ae2bf" providerId="ADAL" clId="{176034D0-B963-4644-A5BF-C3A0ECDA0449}" dt="2023-09-08T16:03:31.298" v="2692" actId="47"/>
        <pc:sldMkLst>
          <pc:docMk/>
          <pc:sldMk cId="1608293569" sldId="312"/>
        </pc:sldMkLst>
      </pc:sldChg>
      <pc:sldChg chg="del">
        <pc:chgData name="Dyfan Roberts" userId="8809b64d-89a9-49c7-b17b-b551246ae2bf" providerId="ADAL" clId="{176034D0-B963-4644-A5BF-C3A0ECDA0449}" dt="2023-09-08T16:03:27.592" v="2689" actId="47"/>
        <pc:sldMkLst>
          <pc:docMk/>
          <pc:sldMk cId="3659433318" sldId="313"/>
        </pc:sldMkLst>
      </pc:sldChg>
      <pc:sldChg chg="del">
        <pc:chgData name="Dyfan Roberts" userId="8809b64d-89a9-49c7-b17b-b551246ae2bf" providerId="ADAL" clId="{176034D0-B963-4644-A5BF-C3A0ECDA0449}" dt="2023-09-08T16:03:29.650" v="2691" actId="47"/>
        <pc:sldMkLst>
          <pc:docMk/>
          <pc:sldMk cId="3416558015" sldId="314"/>
        </pc:sldMkLst>
      </pc:sldChg>
      <pc:sldChg chg="modSp mod">
        <pc:chgData name="Dyfan Roberts" userId="8809b64d-89a9-49c7-b17b-b551246ae2bf" providerId="ADAL" clId="{176034D0-B963-4644-A5BF-C3A0ECDA0449}" dt="2023-09-08T11:01:59.123" v="871" actId="20577"/>
        <pc:sldMkLst>
          <pc:docMk/>
          <pc:sldMk cId="3869304016" sldId="315"/>
        </pc:sldMkLst>
      </pc:sldChg>
      <pc:sldChg chg="modSp mod">
        <pc:chgData name="Dyfan Roberts" userId="8809b64d-89a9-49c7-b17b-b551246ae2bf" providerId="ADAL" clId="{176034D0-B963-4644-A5BF-C3A0ECDA0449}" dt="2023-09-07T12:47:58.865" v="2" actId="20577"/>
        <pc:sldMkLst>
          <pc:docMk/>
          <pc:sldMk cId="2299686954" sldId="316"/>
        </pc:sldMkLst>
      </pc:sldChg>
      <pc:sldChg chg="modSp mod">
        <pc:chgData name="Dyfan Roberts" userId="8809b64d-89a9-49c7-b17b-b551246ae2bf" providerId="ADAL" clId="{176034D0-B963-4644-A5BF-C3A0ECDA0449}" dt="2023-09-08T11:02:25.108" v="887" actId="20577"/>
        <pc:sldMkLst>
          <pc:docMk/>
          <pc:sldMk cId="4157472456" sldId="317"/>
        </pc:sldMkLst>
      </pc:sldChg>
      <pc:sldChg chg="addSp delSp modSp del mod">
        <pc:chgData name="Dyfan Roberts" userId="8809b64d-89a9-49c7-b17b-b551246ae2bf" providerId="ADAL" clId="{176034D0-B963-4644-A5BF-C3A0ECDA0449}" dt="2023-09-08T10:50:49.937" v="792" actId="47"/>
        <pc:sldMkLst>
          <pc:docMk/>
          <pc:sldMk cId="1933217174" sldId="318"/>
        </pc:sldMkLst>
      </pc:sldChg>
      <pc:sldChg chg="addSp modSp mod ord">
        <pc:chgData name="Dyfan Roberts" userId="8809b64d-89a9-49c7-b17b-b551246ae2bf" providerId="ADAL" clId="{176034D0-B963-4644-A5BF-C3A0ECDA0449}" dt="2023-09-08T10:33:56.653" v="774"/>
        <pc:sldMkLst>
          <pc:docMk/>
          <pc:sldMk cId="1524317047" sldId="319"/>
        </pc:sldMkLst>
      </pc:sldChg>
      <pc:sldChg chg="addSp modSp">
        <pc:chgData name="Dyfan Roberts" userId="8809b64d-89a9-49c7-b17b-b551246ae2bf" providerId="ADAL" clId="{176034D0-B963-4644-A5BF-C3A0ECDA0449}" dt="2023-09-12T11:50:14.539" v="6560" actId="571"/>
        <pc:sldMkLst>
          <pc:docMk/>
          <pc:sldMk cId="306892168" sldId="320"/>
        </pc:sldMkLst>
      </pc:sldChg>
      <pc:sldChg chg="addSp delSp modSp mod">
        <pc:chgData name="Dyfan Roberts" userId="8809b64d-89a9-49c7-b17b-b551246ae2bf" providerId="ADAL" clId="{176034D0-B963-4644-A5BF-C3A0ECDA0449}" dt="2023-09-12T08:40:51.518" v="5776" actId="1076"/>
        <pc:sldMkLst>
          <pc:docMk/>
          <pc:sldMk cId="3224448139" sldId="321"/>
        </pc:sldMkLst>
      </pc:sldChg>
      <pc:sldChg chg="addSp delSp modSp mod">
        <pc:chgData name="Dyfan Roberts" userId="8809b64d-89a9-49c7-b17b-b551246ae2bf" providerId="ADAL" clId="{176034D0-B963-4644-A5BF-C3A0ECDA0449}" dt="2023-09-12T10:20:34.963" v="6334" actId="1076"/>
        <pc:sldMkLst>
          <pc:docMk/>
          <pc:sldMk cId="569990404" sldId="322"/>
        </pc:sldMkLst>
      </pc:sldChg>
      <pc:sldChg chg="addSp modSp mod">
        <pc:chgData name="Dyfan Roberts" userId="8809b64d-89a9-49c7-b17b-b551246ae2bf" providerId="ADAL" clId="{176034D0-B963-4644-A5BF-C3A0ECDA0449}" dt="2023-09-07T14:17:21.973" v="470" actId="1076"/>
        <pc:sldMkLst>
          <pc:docMk/>
          <pc:sldMk cId="3106200085" sldId="323"/>
        </pc:sldMkLst>
      </pc:sldChg>
      <pc:sldChg chg="add del setBg">
        <pc:chgData name="Dyfan Roberts" userId="8809b64d-89a9-49c7-b17b-b551246ae2bf" providerId="ADAL" clId="{176034D0-B963-4644-A5BF-C3A0ECDA0449}" dt="2023-09-08T12:37:50.053" v="908" actId="47"/>
        <pc:sldMkLst>
          <pc:docMk/>
          <pc:sldMk cId="3756839551" sldId="324"/>
        </pc:sldMkLst>
      </pc:sldChg>
      <pc:sldChg chg="modSp add del mod">
        <pc:chgData name="Dyfan Roberts" userId="8809b64d-89a9-49c7-b17b-b551246ae2bf" providerId="ADAL" clId="{176034D0-B963-4644-A5BF-C3A0ECDA0449}" dt="2023-09-08T12:37:50.053" v="908" actId="47"/>
        <pc:sldMkLst>
          <pc:docMk/>
          <pc:sldMk cId="3581561301" sldId="326"/>
        </pc:sldMkLst>
      </pc:sldChg>
      <pc:sldChg chg="add del">
        <pc:chgData name="Dyfan Roberts" userId="8809b64d-89a9-49c7-b17b-b551246ae2bf" providerId="ADAL" clId="{176034D0-B963-4644-A5BF-C3A0ECDA0449}" dt="2023-09-08T12:37:50.053" v="908" actId="47"/>
        <pc:sldMkLst>
          <pc:docMk/>
          <pc:sldMk cId="1544421023" sldId="327"/>
        </pc:sldMkLst>
      </pc:sldChg>
      <pc:sldChg chg="add del">
        <pc:chgData name="Dyfan Roberts" userId="8809b64d-89a9-49c7-b17b-b551246ae2bf" providerId="ADAL" clId="{176034D0-B963-4644-A5BF-C3A0ECDA0449}" dt="2023-09-08T12:37:50.053" v="908" actId="47"/>
        <pc:sldMkLst>
          <pc:docMk/>
          <pc:sldMk cId="597671207" sldId="328"/>
        </pc:sldMkLst>
      </pc:sldChg>
      <pc:sldChg chg="add del">
        <pc:chgData name="Dyfan Roberts" userId="8809b64d-89a9-49c7-b17b-b551246ae2bf" providerId="ADAL" clId="{176034D0-B963-4644-A5BF-C3A0ECDA0449}" dt="2023-09-08T12:37:50.053" v="908" actId="47"/>
        <pc:sldMkLst>
          <pc:docMk/>
          <pc:sldMk cId="1327167831" sldId="330"/>
        </pc:sldMkLst>
      </pc:sldChg>
      <pc:sldChg chg="add del">
        <pc:chgData name="Dyfan Roberts" userId="8809b64d-89a9-49c7-b17b-b551246ae2bf" providerId="ADAL" clId="{176034D0-B963-4644-A5BF-C3A0ECDA0449}" dt="2023-09-08T12:37:50.053" v="908" actId="47"/>
        <pc:sldMkLst>
          <pc:docMk/>
          <pc:sldMk cId="1596795694" sldId="331"/>
        </pc:sldMkLst>
      </pc:sldChg>
      <pc:sldChg chg="add del">
        <pc:chgData name="Dyfan Roberts" userId="8809b64d-89a9-49c7-b17b-b551246ae2bf" providerId="ADAL" clId="{176034D0-B963-4644-A5BF-C3A0ECDA0449}" dt="2023-09-08T12:37:50.053" v="908" actId="47"/>
        <pc:sldMkLst>
          <pc:docMk/>
          <pc:sldMk cId="3177703862" sldId="332"/>
        </pc:sldMkLst>
      </pc:sldChg>
      <pc:sldChg chg="add del">
        <pc:chgData name="Dyfan Roberts" userId="8809b64d-89a9-49c7-b17b-b551246ae2bf" providerId="ADAL" clId="{176034D0-B963-4644-A5BF-C3A0ECDA0449}" dt="2023-09-08T12:37:50.053" v="908" actId="47"/>
        <pc:sldMkLst>
          <pc:docMk/>
          <pc:sldMk cId="633142729" sldId="333"/>
        </pc:sldMkLst>
      </pc:sldChg>
      <pc:sldChg chg="add del">
        <pc:chgData name="Dyfan Roberts" userId="8809b64d-89a9-49c7-b17b-b551246ae2bf" providerId="ADAL" clId="{176034D0-B963-4644-A5BF-C3A0ECDA0449}" dt="2023-09-08T12:37:50.053" v="908" actId="47"/>
        <pc:sldMkLst>
          <pc:docMk/>
          <pc:sldMk cId="3702008705" sldId="337"/>
        </pc:sldMkLst>
      </pc:sldChg>
      <pc:sldChg chg="add del">
        <pc:chgData name="Dyfan Roberts" userId="8809b64d-89a9-49c7-b17b-b551246ae2bf" providerId="ADAL" clId="{176034D0-B963-4644-A5BF-C3A0ECDA0449}" dt="2023-09-08T12:37:50.053" v="908" actId="47"/>
        <pc:sldMkLst>
          <pc:docMk/>
          <pc:sldMk cId="87471673" sldId="338"/>
        </pc:sldMkLst>
      </pc:sldChg>
      <pc:sldChg chg="add del">
        <pc:chgData name="Dyfan Roberts" userId="8809b64d-89a9-49c7-b17b-b551246ae2bf" providerId="ADAL" clId="{176034D0-B963-4644-A5BF-C3A0ECDA0449}" dt="2023-09-08T12:37:50.053" v="908" actId="47"/>
        <pc:sldMkLst>
          <pc:docMk/>
          <pc:sldMk cId="3108977677" sldId="339"/>
        </pc:sldMkLst>
      </pc:sldChg>
      <pc:sldChg chg="add del">
        <pc:chgData name="Dyfan Roberts" userId="8809b64d-89a9-49c7-b17b-b551246ae2bf" providerId="ADAL" clId="{176034D0-B963-4644-A5BF-C3A0ECDA0449}" dt="2023-09-08T12:37:50.053" v="908" actId="47"/>
        <pc:sldMkLst>
          <pc:docMk/>
          <pc:sldMk cId="1672273651" sldId="340"/>
        </pc:sldMkLst>
      </pc:sldChg>
      <pc:sldChg chg="add del">
        <pc:chgData name="Dyfan Roberts" userId="8809b64d-89a9-49c7-b17b-b551246ae2bf" providerId="ADAL" clId="{176034D0-B963-4644-A5BF-C3A0ECDA0449}" dt="2023-09-08T12:37:50.053" v="908" actId="47"/>
        <pc:sldMkLst>
          <pc:docMk/>
          <pc:sldMk cId="8421055" sldId="341"/>
        </pc:sldMkLst>
      </pc:sldChg>
      <pc:sldChg chg="add del">
        <pc:chgData name="Dyfan Roberts" userId="8809b64d-89a9-49c7-b17b-b551246ae2bf" providerId="ADAL" clId="{176034D0-B963-4644-A5BF-C3A0ECDA0449}" dt="2023-09-08T12:37:50.053" v="908" actId="47"/>
        <pc:sldMkLst>
          <pc:docMk/>
          <pc:sldMk cId="3758963212" sldId="369"/>
        </pc:sldMkLst>
      </pc:sldChg>
      <pc:sldChg chg="add del">
        <pc:chgData name="Dyfan Roberts" userId="8809b64d-89a9-49c7-b17b-b551246ae2bf" providerId="ADAL" clId="{176034D0-B963-4644-A5BF-C3A0ECDA0449}" dt="2023-09-08T12:37:50.053" v="908" actId="47"/>
        <pc:sldMkLst>
          <pc:docMk/>
          <pc:sldMk cId="3156327453" sldId="370"/>
        </pc:sldMkLst>
      </pc:sldChg>
      <pc:sldChg chg="modSp mod">
        <pc:chgData name="Dyfan Roberts" userId="8809b64d-89a9-49c7-b17b-b551246ae2bf" providerId="ADAL" clId="{176034D0-B963-4644-A5BF-C3A0ECDA0449}" dt="2023-09-08T15:32:40.741" v="2385" actId="1076"/>
        <pc:sldMkLst>
          <pc:docMk/>
          <pc:sldMk cId="2176477596" sldId="371"/>
        </pc:sldMkLst>
      </pc:sldChg>
      <pc:sldChg chg="modSp mod">
        <pc:chgData name="Dyfan Roberts" userId="8809b64d-89a9-49c7-b17b-b551246ae2bf" providerId="ADAL" clId="{176034D0-B963-4644-A5BF-C3A0ECDA0449}" dt="2023-09-12T13:25:11.263" v="6660" actId="20577"/>
        <pc:sldMkLst>
          <pc:docMk/>
          <pc:sldMk cId="407875769" sldId="372"/>
        </pc:sldMkLst>
      </pc:sldChg>
      <pc:sldChg chg="modSp mod">
        <pc:chgData name="Dyfan Roberts" userId="8809b64d-89a9-49c7-b17b-b551246ae2bf" providerId="ADAL" clId="{176034D0-B963-4644-A5BF-C3A0ECDA0449}" dt="2023-09-12T13:25:43.427" v="6662" actId="20577"/>
        <pc:sldMkLst>
          <pc:docMk/>
          <pc:sldMk cId="1293285126" sldId="373"/>
        </pc:sldMkLst>
      </pc:sldChg>
      <pc:sldChg chg="modSp mod">
        <pc:chgData name="Dyfan Roberts" userId="8809b64d-89a9-49c7-b17b-b551246ae2bf" providerId="ADAL" clId="{176034D0-B963-4644-A5BF-C3A0ECDA0449}" dt="2023-09-12T13:26:02.401" v="6677" actId="20577"/>
        <pc:sldMkLst>
          <pc:docMk/>
          <pc:sldMk cId="808584543" sldId="374"/>
        </pc:sldMkLst>
      </pc:sldChg>
      <pc:sldChg chg="add del">
        <pc:chgData name="Dyfan Roberts" userId="8809b64d-89a9-49c7-b17b-b551246ae2bf" providerId="ADAL" clId="{176034D0-B963-4644-A5BF-C3A0ECDA0449}" dt="2023-09-08T12:37:50.053" v="908" actId="47"/>
        <pc:sldMkLst>
          <pc:docMk/>
          <pc:sldMk cId="2721310062" sldId="375"/>
        </pc:sldMkLst>
      </pc:sldChg>
      <pc:sldChg chg="modSp mod">
        <pc:chgData name="Dyfan Roberts" userId="8809b64d-89a9-49c7-b17b-b551246ae2bf" providerId="ADAL" clId="{176034D0-B963-4644-A5BF-C3A0ECDA0449}" dt="2023-09-12T14:39:31.778" v="7114" actId="20577"/>
        <pc:sldMkLst>
          <pc:docMk/>
          <pc:sldMk cId="1549390614" sldId="376"/>
        </pc:sldMkLst>
      </pc:sldChg>
      <pc:sldChg chg="modSp mod">
        <pc:chgData name="Dyfan Roberts" userId="8809b64d-89a9-49c7-b17b-b551246ae2bf" providerId="ADAL" clId="{176034D0-B963-4644-A5BF-C3A0ECDA0449}" dt="2023-09-11T15:20:07.728" v="5147" actId="14100"/>
        <pc:sldMkLst>
          <pc:docMk/>
          <pc:sldMk cId="2484913789" sldId="377"/>
        </pc:sldMkLst>
      </pc:sldChg>
      <pc:sldChg chg="add del setBg">
        <pc:chgData name="Dyfan Roberts" userId="8809b64d-89a9-49c7-b17b-b551246ae2bf" providerId="ADAL" clId="{176034D0-B963-4644-A5BF-C3A0ECDA0449}" dt="2023-09-08T12:37:50.053" v="908" actId="47"/>
        <pc:sldMkLst>
          <pc:docMk/>
          <pc:sldMk cId="2501821842" sldId="378"/>
        </pc:sldMkLst>
      </pc:sldChg>
      <pc:sldChg chg="addSp delSp modSp add mod">
        <pc:chgData name="Dyfan Roberts" userId="8809b64d-89a9-49c7-b17b-b551246ae2bf" providerId="ADAL" clId="{176034D0-B963-4644-A5BF-C3A0ECDA0449}" dt="2023-09-08T11:01:38.601" v="870" actId="255"/>
        <pc:sldMkLst>
          <pc:docMk/>
          <pc:sldMk cId="1884739119" sldId="438"/>
        </pc:sldMkLst>
      </pc:sldChg>
      <pc:sldChg chg="addSp delSp modSp add mod ord delAnim modAnim">
        <pc:chgData name="Dyfan Roberts" userId="8809b64d-89a9-49c7-b17b-b551246ae2bf" providerId="ADAL" clId="{176034D0-B963-4644-A5BF-C3A0ECDA0449}" dt="2023-09-08T16:01:33.806" v="2603" actId="20577"/>
        <pc:sldMkLst>
          <pc:docMk/>
          <pc:sldMk cId="1174258196" sldId="439"/>
        </pc:sldMkLst>
      </pc:sldChg>
      <pc:sldChg chg="delSp modSp add del">
        <pc:chgData name="Dyfan Roberts" userId="8809b64d-89a9-49c7-b17b-b551246ae2bf" providerId="ADAL" clId="{176034D0-B963-4644-A5BF-C3A0ECDA0449}" dt="2023-09-08T12:37:50.053" v="908" actId="47"/>
        <pc:sldMkLst>
          <pc:docMk/>
          <pc:sldMk cId="1504274757" sldId="439"/>
        </pc:sldMkLst>
      </pc:sldChg>
      <pc:sldChg chg="add ord">
        <pc:chgData name="Dyfan Roberts" userId="8809b64d-89a9-49c7-b17b-b551246ae2bf" providerId="ADAL" clId="{176034D0-B963-4644-A5BF-C3A0ECDA0449}" dt="2023-09-08T14:58:39.122" v="1786"/>
        <pc:sldMkLst>
          <pc:docMk/>
          <pc:sldMk cId="3621645648" sldId="440"/>
        </pc:sldMkLst>
      </pc:sldChg>
      <pc:sldChg chg="add del">
        <pc:chgData name="Dyfan Roberts" userId="8809b64d-89a9-49c7-b17b-b551246ae2bf" providerId="ADAL" clId="{176034D0-B963-4644-A5BF-C3A0ECDA0449}" dt="2023-09-08T12:37:50.053" v="908" actId="47"/>
        <pc:sldMkLst>
          <pc:docMk/>
          <pc:sldMk cId="3969539455" sldId="440"/>
        </pc:sldMkLst>
      </pc:sldChg>
      <pc:sldChg chg="addSp delSp modSp add mod ord">
        <pc:chgData name="Dyfan Roberts" userId="8809b64d-89a9-49c7-b17b-b551246ae2bf" providerId="ADAL" clId="{176034D0-B963-4644-A5BF-C3A0ECDA0449}" dt="2023-09-11T10:46:13.342" v="2788" actId="1076"/>
        <pc:sldMkLst>
          <pc:docMk/>
          <pc:sldMk cId="230420941" sldId="441"/>
        </pc:sldMkLst>
      </pc:sldChg>
      <pc:sldChg chg="add del">
        <pc:chgData name="Dyfan Roberts" userId="8809b64d-89a9-49c7-b17b-b551246ae2bf" providerId="ADAL" clId="{176034D0-B963-4644-A5BF-C3A0ECDA0449}" dt="2023-09-08T12:37:50.053" v="908" actId="47"/>
        <pc:sldMkLst>
          <pc:docMk/>
          <pc:sldMk cId="2147894962" sldId="441"/>
        </pc:sldMkLst>
      </pc:sldChg>
      <pc:sldChg chg="addSp delSp modSp add mod ord delAnim">
        <pc:chgData name="Dyfan Roberts" userId="8809b64d-89a9-49c7-b17b-b551246ae2bf" providerId="ADAL" clId="{176034D0-B963-4644-A5BF-C3A0ECDA0449}" dt="2023-09-08T16:00:59.327" v="2596" actId="1076"/>
        <pc:sldMkLst>
          <pc:docMk/>
          <pc:sldMk cId="1732617234" sldId="442"/>
        </pc:sldMkLst>
      </pc:sldChg>
      <pc:sldChg chg="add del">
        <pc:chgData name="Dyfan Roberts" userId="8809b64d-89a9-49c7-b17b-b551246ae2bf" providerId="ADAL" clId="{176034D0-B963-4644-A5BF-C3A0ECDA0449}" dt="2023-09-08T12:37:50.053" v="908" actId="47"/>
        <pc:sldMkLst>
          <pc:docMk/>
          <pc:sldMk cId="3615033500" sldId="442"/>
        </pc:sldMkLst>
      </pc:sldChg>
      <pc:sldChg chg="add del">
        <pc:chgData name="Dyfan Roberts" userId="8809b64d-89a9-49c7-b17b-b551246ae2bf" providerId="ADAL" clId="{176034D0-B963-4644-A5BF-C3A0ECDA0449}" dt="2023-09-08T14:58:59.972" v="1791"/>
        <pc:sldMkLst>
          <pc:docMk/>
          <pc:sldMk cId="210022065" sldId="443"/>
        </pc:sldMkLst>
      </pc:sldChg>
      <pc:sldChg chg="addSp delSp modSp add mod">
        <pc:chgData name="Dyfan Roberts" userId="8809b64d-89a9-49c7-b17b-b551246ae2bf" providerId="ADAL" clId="{176034D0-B963-4644-A5BF-C3A0ECDA0449}" dt="2023-09-08T15:33:28.216" v="2422" actId="20577"/>
        <pc:sldMkLst>
          <pc:docMk/>
          <pc:sldMk cId="437705107" sldId="443"/>
        </pc:sldMkLst>
      </pc:sldChg>
      <pc:sldChg chg="add del setBg">
        <pc:chgData name="Dyfan Roberts" userId="8809b64d-89a9-49c7-b17b-b551246ae2bf" providerId="ADAL" clId="{176034D0-B963-4644-A5BF-C3A0ECDA0449}" dt="2023-09-08T12:37:50.053" v="908" actId="47"/>
        <pc:sldMkLst>
          <pc:docMk/>
          <pc:sldMk cId="680903415" sldId="443"/>
        </pc:sldMkLst>
      </pc:sldChg>
      <pc:sldChg chg="addSp delSp modSp add mod">
        <pc:chgData name="Dyfan Roberts" userId="8809b64d-89a9-49c7-b17b-b551246ae2bf" providerId="ADAL" clId="{176034D0-B963-4644-A5BF-C3A0ECDA0449}" dt="2023-09-08T16:01:13.029" v="2597" actId="1076"/>
        <pc:sldMkLst>
          <pc:docMk/>
          <pc:sldMk cId="1945573462" sldId="444"/>
        </pc:sldMkLst>
      </pc:sldChg>
      <pc:sldChg chg="add del setBg">
        <pc:chgData name="Dyfan Roberts" userId="8809b64d-89a9-49c7-b17b-b551246ae2bf" providerId="ADAL" clId="{176034D0-B963-4644-A5BF-C3A0ECDA0449}" dt="2023-09-08T12:37:50.053" v="908" actId="47"/>
        <pc:sldMkLst>
          <pc:docMk/>
          <pc:sldMk cId="2388453530" sldId="444"/>
        </pc:sldMkLst>
      </pc:sldChg>
      <pc:sldChg chg="addSp delSp modSp add mod ord">
        <pc:chgData name="Dyfan Roberts" userId="8809b64d-89a9-49c7-b17b-b551246ae2bf" providerId="ADAL" clId="{176034D0-B963-4644-A5BF-C3A0ECDA0449}" dt="2023-09-11T14:47:00.761" v="4228" actId="20577"/>
        <pc:sldMkLst>
          <pc:docMk/>
          <pc:sldMk cId="497531033" sldId="445"/>
        </pc:sldMkLst>
      </pc:sldChg>
      <pc:sldChg chg="addSp delSp modSp add mod">
        <pc:chgData name="Dyfan Roberts" userId="8809b64d-89a9-49c7-b17b-b551246ae2bf" providerId="ADAL" clId="{176034D0-B963-4644-A5BF-C3A0ECDA0449}" dt="2023-09-11T14:42:45.216" v="3979" actId="1076"/>
        <pc:sldMkLst>
          <pc:docMk/>
          <pc:sldMk cId="1422288493" sldId="446"/>
        </pc:sldMkLst>
      </pc:sldChg>
      <pc:sldChg chg="addSp delSp modSp add mod">
        <pc:chgData name="Dyfan Roberts" userId="8809b64d-89a9-49c7-b17b-b551246ae2bf" providerId="ADAL" clId="{176034D0-B963-4644-A5BF-C3A0ECDA0449}" dt="2023-09-12T09:22:20.272" v="5988" actId="20577"/>
        <pc:sldMkLst>
          <pc:docMk/>
          <pc:sldMk cId="2113506300" sldId="447"/>
        </pc:sldMkLst>
      </pc:sldChg>
      <pc:sldChg chg="addSp delSp modSp add mod">
        <pc:chgData name="Dyfan Roberts" userId="8809b64d-89a9-49c7-b17b-b551246ae2bf" providerId="ADAL" clId="{176034D0-B963-4644-A5BF-C3A0ECDA0449}" dt="2023-09-11T13:36:47.059" v="3448" actId="1076"/>
        <pc:sldMkLst>
          <pc:docMk/>
          <pc:sldMk cId="2834666370" sldId="448"/>
        </pc:sldMkLst>
      </pc:sldChg>
      <pc:sldChg chg="addSp delSp modSp add mod">
        <pc:chgData name="Dyfan Roberts" userId="8809b64d-89a9-49c7-b17b-b551246ae2bf" providerId="ADAL" clId="{176034D0-B963-4644-A5BF-C3A0ECDA0449}" dt="2023-09-12T09:13:28.041" v="5953" actId="1076"/>
        <pc:sldMkLst>
          <pc:docMk/>
          <pc:sldMk cId="1852739078" sldId="449"/>
        </pc:sldMkLst>
      </pc:sldChg>
      <pc:sldChg chg="addSp modSp add mod ord">
        <pc:chgData name="Dyfan Roberts" userId="8809b64d-89a9-49c7-b17b-b551246ae2bf" providerId="ADAL" clId="{176034D0-B963-4644-A5BF-C3A0ECDA0449}" dt="2023-09-12T09:30:00.489" v="6189" actId="20577"/>
        <pc:sldMkLst>
          <pc:docMk/>
          <pc:sldMk cId="1018376283" sldId="450"/>
        </pc:sldMkLst>
      </pc:sldChg>
      <pc:sldChg chg="add del">
        <pc:chgData name="Dyfan Roberts" userId="8809b64d-89a9-49c7-b17b-b551246ae2bf" providerId="ADAL" clId="{176034D0-B963-4644-A5BF-C3A0ECDA0449}" dt="2023-09-11T14:44:46.408" v="4124" actId="47"/>
        <pc:sldMkLst>
          <pc:docMk/>
          <pc:sldMk cId="589359886" sldId="451"/>
        </pc:sldMkLst>
      </pc:sldChg>
      <pc:sldChg chg="modSp add mod ord">
        <pc:chgData name="Dyfan Roberts" userId="8809b64d-89a9-49c7-b17b-b551246ae2bf" providerId="ADAL" clId="{176034D0-B963-4644-A5BF-C3A0ECDA0449}" dt="2023-09-12T09:14:02.399" v="5955" actId="20577"/>
        <pc:sldMkLst>
          <pc:docMk/>
          <pc:sldMk cId="837477281" sldId="451"/>
        </pc:sldMkLst>
      </pc:sldChg>
      <pc:sldChg chg="addSp delSp modSp add del mod">
        <pc:chgData name="Dyfan Roberts" userId="8809b64d-89a9-49c7-b17b-b551246ae2bf" providerId="ADAL" clId="{176034D0-B963-4644-A5BF-C3A0ECDA0449}" dt="2023-09-12T10:05:24.741" v="6293" actId="2696"/>
        <pc:sldMkLst>
          <pc:docMk/>
          <pc:sldMk cId="2177458791" sldId="452"/>
        </pc:sldMkLst>
      </pc:sldChg>
      <pc:sldChg chg="add del">
        <pc:chgData name="Dyfan Roberts" userId="8809b64d-89a9-49c7-b17b-b551246ae2bf" providerId="ADAL" clId="{176034D0-B963-4644-A5BF-C3A0ECDA0449}" dt="2023-09-12T10:17:30.469" v="6313" actId="47"/>
        <pc:sldMkLst>
          <pc:docMk/>
          <pc:sldMk cId="4015812228" sldId="453"/>
        </pc:sldMkLst>
      </pc:sldChg>
      <pc:sldChg chg="addSp delSp modSp add mod ord">
        <pc:chgData name="Dyfan Roberts" userId="8809b64d-89a9-49c7-b17b-b551246ae2bf" providerId="ADAL" clId="{176034D0-B963-4644-A5BF-C3A0ECDA0449}" dt="2023-09-12T09:29:42.383" v="6179" actId="14826"/>
        <pc:sldMkLst>
          <pc:docMk/>
          <pc:sldMk cId="4199345776" sldId="454"/>
        </pc:sldMkLst>
      </pc:sldChg>
      <pc:sldChg chg="add">
        <pc:chgData name="Dyfan Roberts" userId="8809b64d-89a9-49c7-b17b-b551246ae2bf" providerId="ADAL" clId="{176034D0-B963-4644-A5BF-C3A0ECDA0449}" dt="2023-09-12T10:17:05.197" v="6310"/>
        <pc:sldMkLst>
          <pc:docMk/>
          <pc:sldMk cId="3271209697" sldId="455"/>
        </pc:sldMkLst>
      </pc:sldChg>
      <pc:sldChg chg="add">
        <pc:chgData name="Dyfan Roberts" userId="8809b64d-89a9-49c7-b17b-b551246ae2bf" providerId="ADAL" clId="{176034D0-B963-4644-A5BF-C3A0ECDA0449}" dt="2023-09-12T10:17:05.197" v="6310"/>
        <pc:sldMkLst>
          <pc:docMk/>
          <pc:sldMk cId="987316955" sldId="456"/>
        </pc:sldMkLst>
      </pc:sldChg>
      <pc:sldChg chg="add">
        <pc:chgData name="Dyfan Roberts" userId="8809b64d-89a9-49c7-b17b-b551246ae2bf" providerId="ADAL" clId="{176034D0-B963-4644-A5BF-C3A0ECDA0449}" dt="2023-09-12T10:17:05.197" v="6310"/>
        <pc:sldMkLst>
          <pc:docMk/>
          <pc:sldMk cId="4158356820" sldId="457"/>
        </pc:sldMkLst>
      </pc:sldChg>
      <pc:sldChg chg="modSp new mod">
        <pc:chgData name="Dyfan Roberts" userId="8809b64d-89a9-49c7-b17b-b551246ae2bf" providerId="ADAL" clId="{176034D0-B963-4644-A5BF-C3A0ECDA0449}" dt="2023-09-12T10:22:28.805" v="6557" actId="20577"/>
        <pc:sldMkLst>
          <pc:docMk/>
          <pc:sldMk cId="3439167575" sldId="458"/>
        </pc:sldMkLst>
      </pc:sldChg>
      <pc:sldMasterChg chg="setBg delSldLayout modSldLayout">
        <pc:chgData name="Dyfan Roberts" userId="8809b64d-89a9-49c7-b17b-b551246ae2bf" providerId="ADAL" clId="{176034D0-B963-4644-A5BF-C3A0ECDA0449}" dt="2023-09-08T12:37:50.053" v="908" actId="47"/>
        <pc:sldMasterMkLst>
          <pc:docMk/>
          <pc:sldMasterMk cId="2894855468" sldId="2147483648"/>
        </pc:sldMasterMkLst>
        <pc:sldLayoutChg chg="setBg">
          <pc:chgData name="Dyfan Roberts" userId="8809b64d-89a9-49c7-b17b-b551246ae2bf" providerId="ADAL" clId="{176034D0-B963-4644-A5BF-C3A0ECDA0449}" dt="2023-09-08T11:12:48.171" v="898"/>
          <pc:sldLayoutMkLst>
            <pc:docMk/>
            <pc:sldMasterMk cId="2894855468" sldId="2147483648"/>
            <pc:sldLayoutMk cId="4284642755" sldId="2147483649"/>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1775449680" sldId="2147483650"/>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4027318184" sldId="2147483651"/>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3090913489" sldId="2147483652"/>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4242022589" sldId="2147483653"/>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3539106750" sldId="2147483654"/>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4090308385" sldId="2147483655"/>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248494948" sldId="2147483656"/>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1765093408" sldId="2147483657"/>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2448075048" sldId="2147483658"/>
          </pc:sldLayoutMkLst>
        </pc:sldLayoutChg>
        <pc:sldLayoutChg chg="setBg">
          <pc:chgData name="Dyfan Roberts" userId="8809b64d-89a9-49c7-b17b-b551246ae2bf" providerId="ADAL" clId="{176034D0-B963-4644-A5BF-C3A0ECDA0449}" dt="2023-09-08T11:12:48.171" v="898"/>
          <pc:sldLayoutMkLst>
            <pc:docMk/>
            <pc:sldMasterMk cId="2894855468" sldId="2147483648"/>
            <pc:sldLayoutMk cId="568420637" sldId="2147483659"/>
          </pc:sldLayoutMkLst>
        </pc:sldLayoutChg>
        <pc:sldLayoutChg chg="del setBg">
          <pc:chgData name="Dyfan Roberts" userId="8809b64d-89a9-49c7-b17b-b551246ae2bf" providerId="ADAL" clId="{176034D0-B963-4644-A5BF-C3A0ECDA0449}" dt="2023-09-08T12:37:50.053" v="908" actId="47"/>
          <pc:sldLayoutMkLst>
            <pc:docMk/>
            <pc:sldMasterMk cId="2894855468" sldId="2147483648"/>
            <pc:sldLayoutMk cId="2254344925" sldId="2147483675"/>
          </pc:sldLayoutMkLst>
        </pc:sldLayoutChg>
      </pc:sldMasterChg>
      <pc:sldMasterChg chg="del setBg delSldLayout modSldLayout">
        <pc:chgData name="Dyfan Roberts" userId="8809b64d-89a9-49c7-b17b-b551246ae2bf" providerId="ADAL" clId="{176034D0-B963-4644-A5BF-C3A0ECDA0449}" dt="2023-09-08T16:03:12.008" v="2686" actId="47"/>
        <pc:sldMasterMkLst>
          <pc:docMk/>
          <pc:sldMasterMk cId="1647571545" sldId="2147483660"/>
        </pc:sldMasterMkLst>
        <pc:sldLayoutChg chg="del setBg">
          <pc:chgData name="Dyfan Roberts" userId="8809b64d-89a9-49c7-b17b-b551246ae2bf" providerId="ADAL" clId="{176034D0-B963-4644-A5BF-C3A0ECDA0449}" dt="2023-09-08T16:03:12.008" v="2686" actId="47"/>
          <pc:sldLayoutMkLst>
            <pc:docMk/>
            <pc:sldMasterMk cId="1647571545" sldId="2147483660"/>
            <pc:sldLayoutMk cId="4245175638" sldId="2147483661"/>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2284878760" sldId="2147483662"/>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3105890915" sldId="2147483663"/>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1984627222" sldId="2147483664"/>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119585105" sldId="2147483665"/>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3665331408" sldId="2147483666"/>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967707703" sldId="2147483667"/>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4171843801" sldId="2147483668"/>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1835534352" sldId="2147483669"/>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4212064481" sldId="2147483670"/>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2673568519" sldId="2147483671"/>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1520673693" sldId="2147483672"/>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4225697231" sldId="2147483673"/>
          </pc:sldLayoutMkLst>
        </pc:sldLayoutChg>
        <pc:sldLayoutChg chg="del setBg">
          <pc:chgData name="Dyfan Roberts" userId="8809b64d-89a9-49c7-b17b-b551246ae2bf" providerId="ADAL" clId="{176034D0-B963-4644-A5BF-C3A0ECDA0449}" dt="2023-09-08T16:03:12.008" v="2686" actId="47"/>
          <pc:sldLayoutMkLst>
            <pc:docMk/>
            <pc:sldMasterMk cId="1647571545" sldId="2147483660"/>
            <pc:sldLayoutMk cId="1336431067" sldId="2147483674"/>
          </pc:sldLayoutMkLst>
        </pc:sldLayoutChg>
      </pc:sldMasterChg>
    </pc:docChg>
  </pc:docChgLst>
  <pc:docChgLst>
    <pc:chgData name="Dyfan Roberts" userId="8809b64d-89a9-49c7-b17b-b551246ae2bf" providerId="ADAL" clId="{CB2ECF26-65B6-45C2-B0B4-F79F8050887D}"/>
    <pc:docChg chg="undo custSel addSld delSld modSld sldOrd modMainMaster">
      <pc:chgData name="Dyfan Roberts" userId="8809b64d-89a9-49c7-b17b-b551246ae2bf" providerId="ADAL" clId="{CB2ECF26-65B6-45C2-B0B4-F79F8050887D}" dt="2023-08-15T20:24:38.220" v="2061" actId="20577"/>
      <pc:docMkLst>
        <pc:docMk/>
      </pc:docMkLst>
      <pc:sldChg chg="ord">
        <pc:chgData name="Dyfan Roberts" userId="8809b64d-89a9-49c7-b17b-b551246ae2bf" providerId="ADAL" clId="{CB2ECF26-65B6-45C2-B0B4-F79F8050887D}" dt="2023-08-14T18:17:51.232" v="1"/>
        <pc:sldMkLst>
          <pc:docMk/>
          <pc:sldMk cId="1928854326" sldId="257"/>
        </pc:sldMkLst>
      </pc:sldChg>
      <pc:sldChg chg="add del">
        <pc:chgData name="Dyfan Roberts" userId="8809b64d-89a9-49c7-b17b-b551246ae2bf" providerId="ADAL" clId="{CB2ECF26-65B6-45C2-B0B4-F79F8050887D}" dt="2023-08-15T17:52:56.635" v="1928" actId="47"/>
        <pc:sldMkLst>
          <pc:docMk/>
          <pc:sldMk cId="277633433" sldId="289"/>
        </pc:sldMkLst>
      </pc:sldChg>
      <pc:sldChg chg="addSp delSp modSp add mod ord">
        <pc:chgData name="Dyfan Roberts" userId="8809b64d-89a9-49c7-b17b-b551246ae2bf" providerId="ADAL" clId="{CB2ECF26-65B6-45C2-B0B4-F79F8050887D}" dt="2023-08-15T19:54:43.773" v="1975" actId="1076"/>
        <pc:sldMkLst>
          <pc:docMk/>
          <pc:sldMk cId="3869304016" sldId="315"/>
        </pc:sldMkLst>
      </pc:sldChg>
      <pc:sldChg chg="addSp delSp modSp add mod">
        <pc:chgData name="Dyfan Roberts" userId="8809b64d-89a9-49c7-b17b-b551246ae2bf" providerId="ADAL" clId="{CB2ECF26-65B6-45C2-B0B4-F79F8050887D}" dt="2023-08-14T19:16:37.478" v="1122" actId="1076"/>
        <pc:sldMkLst>
          <pc:docMk/>
          <pc:sldMk cId="2299686954" sldId="316"/>
        </pc:sldMkLst>
      </pc:sldChg>
      <pc:sldChg chg="modSp add mod">
        <pc:chgData name="Dyfan Roberts" userId="8809b64d-89a9-49c7-b17b-b551246ae2bf" providerId="ADAL" clId="{CB2ECF26-65B6-45C2-B0B4-F79F8050887D}" dt="2023-08-14T18:56:32.997" v="836" actId="20577"/>
        <pc:sldMkLst>
          <pc:docMk/>
          <pc:sldMk cId="4157472456" sldId="317"/>
        </pc:sldMkLst>
      </pc:sldChg>
      <pc:sldChg chg="new del">
        <pc:chgData name="Dyfan Roberts" userId="8809b64d-89a9-49c7-b17b-b551246ae2bf" providerId="ADAL" clId="{CB2ECF26-65B6-45C2-B0B4-F79F8050887D}" dt="2023-08-14T18:55:20.484" v="744" actId="680"/>
        <pc:sldMkLst>
          <pc:docMk/>
          <pc:sldMk cId="1261152112" sldId="318"/>
        </pc:sldMkLst>
      </pc:sldChg>
      <pc:sldChg chg="add">
        <pc:chgData name="Dyfan Roberts" userId="8809b64d-89a9-49c7-b17b-b551246ae2bf" providerId="ADAL" clId="{CB2ECF26-65B6-45C2-B0B4-F79F8050887D}" dt="2023-08-14T18:55:23.565" v="745"/>
        <pc:sldMkLst>
          <pc:docMk/>
          <pc:sldMk cId="1933217174" sldId="318"/>
        </pc:sldMkLst>
      </pc:sldChg>
      <pc:sldChg chg="modSp add mod ord">
        <pc:chgData name="Dyfan Roberts" userId="8809b64d-89a9-49c7-b17b-b551246ae2bf" providerId="ADAL" clId="{CB2ECF26-65B6-45C2-B0B4-F79F8050887D}" dt="2023-08-15T17:59:07.076" v="1934"/>
        <pc:sldMkLst>
          <pc:docMk/>
          <pc:sldMk cId="1524317047" sldId="319"/>
        </pc:sldMkLst>
      </pc:sldChg>
      <pc:sldChg chg="addSp modSp add mod ord">
        <pc:chgData name="Dyfan Roberts" userId="8809b64d-89a9-49c7-b17b-b551246ae2bf" providerId="ADAL" clId="{CB2ECF26-65B6-45C2-B0B4-F79F8050887D}" dt="2023-08-15T17:53:12.141" v="1932"/>
        <pc:sldMkLst>
          <pc:docMk/>
          <pc:sldMk cId="306892168" sldId="320"/>
        </pc:sldMkLst>
      </pc:sldChg>
      <pc:sldChg chg="modSp add mod">
        <pc:chgData name="Dyfan Roberts" userId="8809b64d-89a9-49c7-b17b-b551246ae2bf" providerId="ADAL" clId="{CB2ECF26-65B6-45C2-B0B4-F79F8050887D}" dt="2023-08-15T18:04:03.235" v="1966" actId="20577"/>
        <pc:sldMkLst>
          <pc:docMk/>
          <pc:sldMk cId="3224448139" sldId="321"/>
        </pc:sldMkLst>
      </pc:sldChg>
      <pc:sldChg chg="modSp add mod">
        <pc:chgData name="Dyfan Roberts" userId="8809b64d-89a9-49c7-b17b-b551246ae2bf" providerId="ADAL" clId="{CB2ECF26-65B6-45C2-B0B4-F79F8050887D}" dt="2023-08-14T19:21:12.064" v="1608" actId="20577"/>
        <pc:sldMkLst>
          <pc:docMk/>
          <pc:sldMk cId="569990404" sldId="322"/>
        </pc:sldMkLst>
      </pc:sldChg>
      <pc:sldChg chg="modSp add mod ord setBg">
        <pc:chgData name="Dyfan Roberts" userId="8809b64d-89a9-49c7-b17b-b551246ae2bf" providerId="ADAL" clId="{CB2ECF26-65B6-45C2-B0B4-F79F8050887D}" dt="2023-08-15T20:01:54.719" v="2019"/>
        <pc:sldMkLst>
          <pc:docMk/>
          <pc:sldMk cId="3106200085" sldId="323"/>
        </pc:sldMkLst>
      </pc:sldChg>
      <pc:sldChg chg="addSp delSp modSp add mod">
        <pc:chgData name="Dyfan Roberts" userId="8809b64d-89a9-49c7-b17b-b551246ae2bf" providerId="ADAL" clId="{CB2ECF26-65B6-45C2-B0B4-F79F8050887D}" dt="2023-08-15T20:24:07.350" v="2027" actId="1076"/>
        <pc:sldMkLst>
          <pc:docMk/>
          <pc:sldMk cId="2176477596" sldId="371"/>
        </pc:sldMkLst>
      </pc:sldChg>
      <pc:sldChg chg="modSp add mod setBg">
        <pc:chgData name="Dyfan Roberts" userId="8809b64d-89a9-49c7-b17b-b551246ae2bf" providerId="ADAL" clId="{CB2ECF26-65B6-45C2-B0B4-F79F8050887D}" dt="2023-08-15T20:01:54.719" v="2019"/>
        <pc:sldMkLst>
          <pc:docMk/>
          <pc:sldMk cId="407875769" sldId="372"/>
        </pc:sldMkLst>
      </pc:sldChg>
      <pc:sldChg chg="add">
        <pc:chgData name="Dyfan Roberts" userId="8809b64d-89a9-49c7-b17b-b551246ae2bf" providerId="ADAL" clId="{CB2ECF26-65B6-45C2-B0B4-F79F8050887D}" dt="2023-08-15T19:59:43.707" v="2006"/>
        <pc:sldMkLst>
          <pc:docMk/>
          <pc:sldMk cId="1293285126" sldId="373"/>
        </pc:sldMkLst>
      </pc:sldChg>
      <pc:sldChg chg="modSp add mod">
        <pc:chgData name="Dyfan Roberts" userId="8809b64d-89a9-49c7-b17b-b551246ae2bf" providerId="ADAL" clId="{CB2ECF26-65B6-45C2-B0B4-F79F8050887D}" dt="2023-08-15T20:02:20.287" v="2020" actId="20577"/>
        <pc:sldMkLst>
          <pc:docMk/>
          <pc:sldMk cId="808584543" sldId="374"/>
        </pc:sldMkLst>
      </pc:sldChg>
      <pc:sldChg chg="add del">
        <pc:chgData name="Dyfan Roberts" userId="8809b64d-89a9-49c7-b17b-b551246ae2bf" providerId="ADAL" clId="{CB2ECF26-65B6-45C2-B0B4-F79F8050887D}" dt="2023-08-15T20:02:35.577" v="2021" actId="47"/>
        <pc:sldMkLst>
          <pc:docMk/>
          <pc:sldMk cId="1347404098" sldId="375"/>
        </pc:sldMkLst>
      </pc:sldChg>
      <pc:sldChg chg="add">
        <pc:chgData name="Dyfan Roberts" userId="8809b64d-89a9-49c7-b17b-b551246ae2bf" providerId="ADAL" clId="{CB2ECF26-65B6-45C2-B0B4-F79F8050887D}" dt="2023-08-15T19:59:43.707" v="2006"/>
        <pc:sldMkLst>
          <pc:docMk/>
          <pc:sldMk cId="1549390614" sldId="376"/>
        </pc:sldMkLst>
      </pc:sldChg>
      <pc:sldChg chg="modSp add mod">
        <pc:chgData name="Dyfan Roberts" userId="8809b64d-89a9-49c7-b17b-b551246ae2bf" providerId="ADAL" clId="{CB2ECF26-65B6-45C2-B0B4-F79F8050887D}" dt="2023-08-15T20:24:38.220" v="2061" actId="20577"/>
        <pc:sldMkLst>
          <pc:docMk/>
          <pc:sldMk cId="2484913789" sldId="377"/>
        </pc:sldMkLst>
      </pc:sldChg>
      <pc:sldMasterChg chg="setBg modSldLayout">
        <pc:chgData name="Dyfan Roberts" userId="8809b64d-89a9-49c7-b17b-b551246ae2bf" providerId="ADAL" clId="{CB2ECF26-65B6-45C2-B0B4-F79F8050887D}" dt="2023-08-15T20:01:54.719" v="2019"/>
        <pc:sldMasterMkLst>
          <pc:docMk/>
          <pc:sldMasterMk cId="2894855468" sldId="2147483648"/>
        </pc:sldMasterMkLst>
        <pc:sldLayoutChg chg="setBg">
          <pc:chgData name="Dyfan Roberts" userId="8809b64d-89a9-49c7-b17b-b551246ae2bf" providerId="ADAL" clId="{CB2ECF26-65B6-45C2-B0B4-F79F8050887D}" dt="2023-08-15T20:01:54.719" v="2019"/>
          <pc:sldLayoutMkLst>
            <pc:docMk/>
            <pc:sldMasterMk cId="2894855468" sldId="2147483648"/>
            <pc:sldLayoutMk cId="4284642755" sldId="2147483649"/>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1775449680" sldId="2147483650"/>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4027318184" sldId="2147483651"/>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3090913489" sldId="2147483652"/>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4242022589" sldId="2147483653"/>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3539106750" sldId="2147483654"/>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4090308385" sldId="2147483655"/>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248494948" sldId="2147483656"/>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1765093408" sldId="2147483657"/>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2448075048" sldId="2147483658"/>
          </pc:sldLayoutMkLst>
        </pc:sldLayoutChg>
        <pc:sldLayoutChg chg="setBg">
          <pc:chgData name="Dyfan Roberts" userId="8809b64d-89a9-49c7-b17b-b551246ae2bf" providerId="ADAL" clId="{CB2ECF26-65B6-45C2-B0B4-F79F8050887D}" dt="2023-08-15T20:01:54.719" v="2019"/>
          <pc:sldLayoutMkLst>
            <pc:docMk/>
            <pc:sldMasterMk cId="2894855468" sldId="2147483648"/>
            <pc:sldLayoutMk cId="568420637" sldId="2147483659"/>
          </pc:sldLayoutMkLst>
        </pc:sldLayoutChg>
      </pc:sldMasterChg>
      <pc:sldMasterChg chg="setBg modSldLayout">
        <pc:chgData name="Dyfan Roberts" userId="8809b64d-89a9-49c7-b17b-b551246ae2bf" providerId="ADAL" clId="{CB2ECF26-65B6-45C2-B0B4-F79F8050887D}" dt="2023-08-15T20:01:54.719" v="2019"/>
        <pc:sldMasterMkLst>
          <pc:docMk/>
          <pc:sldMasterMk cId="1647571545" sldId="2147483660"/>
        </pc:sldMasterMkLst>
        <pc:sldLayoutChg chg="setBg">
          <pc:chgData name="Dyfan Roberts" userId="8809b64d-89a9-49c7-b17b-b551246ae2bf" providerId="ADAL" clId="{CB2ECF26-65B6-45C2-B0B4-F79F8050887D}" dt="2023-08-15T20:01:54.719" v="2019"/>
          <pc:sldLayoutMkLst>
            <pc:docMk/>
            <pc:sldMasterMk cId="1647571545" sldId="2147483660"/>
            <pc:sldLayoutMk cId="4245175638" sldId="2147483661"/>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2284878760" sldId="2147483662"/>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3105890915" sldId="2147483663"/>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1984627222" sldId="2147483664"/>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119585105" sldId="2147483665"/>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3665331408" sldId="2147483666"/>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967707703" sldId="2147483667"/>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4171843801" sldId="2147483668"/>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1835534352" sldId="2147483669"/>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4212064481" sldId="2147483670"/>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2673568519" sldId="2147483671"/>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1520673693" sldId="2147483672"/>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4225697231" sldId="2147483673"/>
          </pc:sldLayoutMkLst>
        </pc:sldLayoutChg>
        <pc:sldLayoutChg chg="setBg">
          <pc:chgData name="Dyfan Roberts" userId="8809b64d-89a9-49c7-b17b-b551246ae2bf" providerId="ADAL" clId="{CB2ECF26-65B6-45C2-B0B4-F79F8050887D}" dt="2023-08-15T20:01:54.719" v="2019"/>
          <pc:sldLayoutMkLst>
            <pc:docMk/>
            <pc:sldMasterMk cId="1647571545" sldId="2147483660"/>
            <pc:sldLayoutMk cId="1336431067" sldId="2147483674"/>
          </pc:sldLayoutMkLst>
        </pc:sldLayoutChg>
      </pc:sldMasterChg>
    </pc:docChg>
  </pc:docChgLst>
  <pc:docChgLst>
    <pc:chgData name="Hannah Fishburn" userId="99ee085f-44ee-4fcf-8e4d-a6cd1d6670ec" providerId="ADAL" clId="{94DFDF76-514A-4D80-8E51-BE61DA662002}"/>
    <pc:docChg chg="modSld">
      <pc:chgData name="Hannah Fishburn" userId="99ee085f-44ee-4fcf-8e4d-a6cd1d6670ec" providerId="ADAL" clId="{94DFDF76-514A-4D80-8E51-BE61DA662002}" dt="2023-11-20T08:59:53.085" v="15" actId="14100"/>
      <pc:docMkLst>
        <pc:docMk/>
      </pc:docMkLst>
      <pc:sldChg chg="modSp mod">
        <pc:chgData name="Hannah Fishburn" userId="99ee085f-44ee-4fcf-8e4d-a6cd1d6670ec" providerId="ADAL" clId="{94DFDF76-514A-4D80-8E51-BE61DA662002}" dt="2023-11-20T08:59:53.085" v="15" actId="14100"/>
        <pc:sldMkLst>
          <pc:docMk/>
          <pc:sldMk cId="3241470135" sldId="464"/>
        </pc:sldMkLst>
      </pc:sldChg>
    </pc:docChg>
  </pc:docChgLst>
  <pc:docChgLst>
    <pc:chgData name="Dyfan Roberts" userId="8809b64d-89a9-49c7-b17b-b551246ae2bf" providerId="ADAL" clId="{B4CD3871-E79F-4A25-9A72-8A694B9592DA}"/>
    <pc:docChg chg="undo custSel addSld delSld modSld sldOrd">
      <pc:chgData name="Dyfan Roberts" userId="8809b64d-89a9-49c7-b17b-b551246ae2bf" providerId="ADAL" clId="{B4CD3871-E79F-4A25-9A72-8A694B9592DA}" dt="2023-11-17T16:26:16.265" v="468"/>
      <pc:docMkLst>
        <pc:docMk/>
      </pc:docMkLst>
      <pc:sldChg chg="modSp mod">
        <pc:chgData name="Dyfan Roberts" userId="8809b64d-89a9-49c7-b17b-b551246ae2bf" providerId="ADAL" clId="{B4CD3871-E79F-4A25-9A72-8A694B9592DA}" dt="2023-11-17T16:22:47.948" v="439" actId="1035"/>
        <pc:sldMkLst>
          <pc:docMk/>
          <pc:sldMk cId="1556505196" sldId="269"/>
        </pc:sldMkLst>
      </pc:sldChg>
      <pc:sldChg chg="modSp mod">
        <pc:chgData name="Dyfan Roberts" userId="8809b64d-89a9-49c7-b17b-b551246ae2bf" providerId="ADAL" clId="{B4CD3871-E79F-4A25-9A72-8A694B9592DA}" dt="2023-11-17T16:24:46.052" v="456" actId="1035"/>
        <pc:sldMkLst>
          <pc:docMk/>
          <pc:sldMk cId="495249333" sldId="291"/>
        </pc:sldMkLst>
      </pc:sldChg>
      <pc:sldChg chg="modSp mod">
        <pc:chgData name="Dyfan Roberts" userId="8809b64d-89a9-49c7-b17b-b551246ae2bf" providerId="ADAL" clId="{B4CD3871-E79F-4A25-9A72-8A694B9592DA}" dt="2023-11-17T16:22:27.959" v="427" actId="1076"/>
        <pc:sldMkLst>
          <pc:docMk/>
          <pc:sldMk cId="3472251399" sldId="294"/>
        </pc:sldMkLst>
      </pc:sldChg>
      <pc:sldChg chg="modSp add del mod">
        <pc:chgData name="Dyfan Roberts" userId="8809b64d-89a9-49c7-b17b-b551246ae2bf" providerId="ADAL" clId="{B4CD3871-E79F-4A25-9A72-8A694B9592DA}" dt="2023-11-17T16:24:54.183" v="458" actId="1038"/>
        <pc:sldMkLst>
          <pc:docMk/>
          <pc:sldMk cId="2902305336" sldId="302"/>
        </pc:sldMkLst>
      </pc:sldChg>
      <pc:sldChg chg="modSp mod">
        <pc:chgData name="Dyfan Roberts" userId="8809b64d-89a9-49c7-b17b-b551246ae2bf" providerId="ADAL" clId="{B4CD3871-E79F-4A25-9A72-8A694B9592DA}" dt="2023-11-17T15:39:06.107" v="210" actId="1076"/>
        <pc:sldMkLst>
          <pc:docMk/>
          <pc:sldMk cId="3458325833" sldId="303"/>
        </pc:sldMkLst>
      </pc:sldChg>
      <pc:sldChg chg="modSp mod">
        <pc:chgData name="Dyfan Roberts" userId="8809b64d-89a9-49c7-b17b-b551246ae2bf" providerId="ADAL" clId="{B4CD3871-E79F-4A25-9A72-8A694B9592DA}" dt="2023-11-17T16:23:07.674" v="443" actId="1076"/>
        <pc:sldMkLst>
          <pc:docMk/>
          <pc:sldMk cId="2825050813" sldId="306"/>
        </pc:sldMkLst>
      </pc:sldChg>
      <pc:sldChg chg="modSp mod">
        <pc:chgData name="Dyfan Roberts" userId="8809b64d-89a9-49c7-b17b-b551246ae2bf" providerId="ADAL" clId="{B4CD3871-E79F-4A25-9A72-8A694B9592DA}" dt="2023-11-17T15:40:12.153" v="239" actId="1076"/>
        <pc:sldMkLst>
          <pc:docMk/>
          <pc:sldMk cId="1264685438" sldId="307"/>
        </pc:sldMkLst>
      </pc:sldChg>
      <pc:sldChg chg="modSp mod">
        <pc:chgData name="Dyfan Roberts" userId="8809b64d-89a9-49c7-b17b-b551246ae2bf" providerId="ADAL" clId="{B4CD3871-E79F-4A25-9A72-8A694B9592DA}" dt="2023-11-17T15:40:29.691" v="255" actId="1076"/>
        <pc:sldMkLst>
          <pc:docMk/>
          <pc:sldMk cId="2867498470" sldId="308"/>
        </pc:sldMkLst>
      </pc:sldChg>
      <pc:sldChg chg="modSp mod">
        <pc:chgData name="Dyfan Roberts" userId="8809b64d-89a9-49c7-b17b-b551246ae2bf" providerId="ADAL" clId="{B4CD3871-E79F-4A25-9A72-8A694B9592DA}" dt="2023-11-17T15:40:44.592" v="264" actId="1076"/>
        <pc:sldMkLst>
          <pc:docMk/>
          <pc:sldMk cId="1670145089" sldId="309"/>
        </pc:sldMkLst>
      </pc:sldChg>
      <pc:sldChg chg="addSp delSp modSp mod">
        <pc:chgData name="Dyfan Roberts" userId="8809b64d-89a9-49c7-b17b-b551246ae2bf" providerId="ADAL" clId="{B4CD3871-E79F-4A25-9A72-8A694B9592DA}" dt="2023-11-17T16:24:05.607" v="453" actId="1076"/>
        <pc:sldMkLst>
          <pc:docMk/>
          <pc:sldMk cId="3869304016" sldId="315"/>
        </pc:sldMkLst>
      </pc:sldChg>
      <pc:sldChg chg="modSp mod">
        <pc:chgData name="Dyfan Roberts" userId="8809b64d-89a9-49c7-b17b-b551246ae2bf" providerId="ADAL" clId="{B4CD3871-E79F-4A25-9A72-8A694B9592DA}" dt="2023-11-17T15:27:42.385" v="24" actId="1037"/>
        <pc:sldMkLst>
          <pc:docMk/>
          <pc:sldMk cId="2299686954" sldId="316"/>
        </pc:sldMkLst>
      </pc:sldChg>
      <pc:sldChg chg="modSp mod">
        <pc:chgData name="Dyfan Roberts" userId="8809b64d-89a9-49c7-b17b-b551246ae2bf" providerId="ADAL" clId="{B4CD3871-E79F-4A25-9A72-8A694B9592DA}" dt="2023-11-17T15:28:19.959" v="28" actId="1076"/>
        <pc:sldMkLst>
          <pc:docMk/>
          <pc:sldMk cId="4157472456" sldId="317"/>
        </pc:sldMkLst>
      </pc:sldChg>
      <pc:sldChg chg="modSp mod">
        <pc:chgData name="Dyfan Roberts" userId="8809b64d-89a9-49c7-b17b-b551246ae2bf" providerId="ADAL" clId="{B4CD3871-E79F-4A25-9A72-8A694B9592DA}" dt="2023-11-17T15:28:34.181" v="30" actId="1076"/>
        <pc:sldMkLst>
          <pc:docMk/>
          <pc:sldMk cId="1524317047" sldId="319"/>
        </pc:sldMkLst>
      </pc:sldChg>
      <pc:sldChg chg="modSp mod">
        <pc:chgData name="Dyfan Roberts" userId="8809b64d-89a9-49c7-b17b-b551246ae2bf" providerId="ADAL" clId="{B4CD3871-E79F-4A25-9A72-8A694B9592DA}" dt="2023-11-17T15:28:49.626" v="32" actId="1076"/>
        <pc:sldMkLst>
          <pc:docMk/>
          <pc:sldMk cId="306892168" sldId="320"/>
        </pc:sldMkLst>
      </pc:sldChg>
      <pc:sldChg chg="modSp mod">
        <pc:chgData name="Dyfan Roberts" userId="8809b64d-89a9-49c7-b17b-b551246ae2bf" providerId="ADAL" clId="{B4CD3871-E79F-4A25-9A72-8A694B9592DA}" dt="2023-11-17T15:33:02.582" v="67" actId="1076"/>
        <pc:sldMkLst>
          <pc:docMk/>
          <pc:sldMk cId="3224448139" sldId="321"/>
        </pc:sldMkLst>
      </pc:sldChg>
      <pc:sldChg chg="modSp mod">
        <pc:chgData name="Dyfan Roberts" userId="8809b64d-89a9-49c7-b17b-b551246ae2bf" providerId="ADAL" clId="{B4CD3871-E79F-4A25-9A72-8A694B9592DA}" dt="2023-11-17T15:35:06.402" v="114" actId="1076"/>
        <pc:sldMkLst>
          <pc:docMk/>
          <pc:sldMk cId="569990404" sldId="322"/>
        </pc:sldMkLst>
      </pc:sldChg>
      <pc:sldChg chg="addSp delSp modSp mod">
        <pc:chgData name="Dyfan Roberts" userId="8809b64d-89a9-49c7-b17b-b551246ae2bf" providerId="ADAL" clId="{B4CD3871-E79F-4A25-9A72-8A694B9592DA}" dt="2023-11-17T15:29:23.443" v="36"/>
        <pc:sldMkLst>
          <pc:docMk/>
          <pc:sldMk cId="3106200085" sldId="323"/>
        </pc:sldMkLst>
      </pc:sldChg>
      <pc:sldChg chg="add del">
        <pc:chgData name="Dyfan Roberts" userId="8809b64d-89a9-49c7-b17b-b551246ae2bf" providerId="ADAL" clId="{B4CD3871-E79F-4A25-9A72-8A694B9592DA}" dt="2023-11-17T15:26:46.040" v="9"/>
        <pc:sldMkLst>
          <pc:docMk/>
          <pc:sldMk cId="2176477596" sldId="371"/>
        </pc:sldMkLst>
      </pc:sldChg>
      <pc:sldChg chg="modSp mod">
        <pc:chgData name="Dyfan Roberts" userId="8809b64d-89a9-49c7-b17b-b551246ae2bf" providerId="ADAL" clId="{B4CD3871-E79F-4A25-9A72-8A694B9592DA}" dt="2023-11-17T15:29:36.823" v="38" actId="1076"/>
        <pc:sldMkLst>
          <pc:docMk/>
          <pc:sldMk cId="407875769" sldId="372"/>
        </pc:sldMkLst>
      </pc:sldChg>
      <pc:sldChg chg="modSp mod">
        <pc:chgData name="Dyfan Roberts" userId="8809b64d-89a9-49c7-b17b-b551246ae2bf" providerId="ADAL" clId="{B4CD3871-E79F-4A25-9A72-8A694B9592DA}" dt="2023-11-17T15:30:13.846" v="42" actId="14100"/>
        <pc:sldMkLst>
          <pc:docMk/>
          <pc:sldMk cId="1293285126" sldId="373"/>
        </pc:sldMkLst>
      </pc:sldChg>
      <pc:sldChg chg="modSp mod">
        <pc:chgData name="Dyfan Roberts" userId="8809b64d-89a9-49c7-b17b-b551246ae2bf" providerId="ADAL" clId="{B4CD3871-E79F-4A25-9A72-8A694B9592DA}" dt="2023-11-17T15:30:55.151" v="47" actId="1076"/>
        <pc:sldMkLst>
          <pc:docMk/>
          <pc:sldMk cId="808584543" sldId="374"/>
        </pc:sldMkLst>
      </pc:sldChg>
      <pc:sldChg chg="modSp mod">
        <pc:chgData name="Dyfan Roberts" userId="8809b64d-89a9-49c7-b17b-b551246ae2bf" providerId="ADAL" clId="{B4CD3871-E79F-4A25-9A72-8A694B9592DA}" dt="2023-11-17T15:31:42.036" v="56" actId="1038"/>
        <pc:sldMkLst>
          <pc:docMk/>
          <pc:sldMk cId="1549390614" sldId="376"/>
        </pc:sldMkLst>
      </pc:sldChg>
      <pc:sldChg chg="addSp delSp modSp mod">
        <pc:chgData name="Dyfan Roberts" userId="8809b64d-89a9-49c7-b17b-b551246ae2bf" providerId="ADAL" clId="{B4CD3871-E79F-4A25-9A72-8A694B9592DA}" dt="2023-11-17T15:32:28.397" v="63"/>
        <pc:sldMkLst>
          <pc:docMk/>
          <pc:sldMk cId="2484913789" sldId="377"/>
        </pc:sldMkLst>
      </pc:sldChg>
      <pc:sldChg chg="add del">
        <pc:chgData name="Dyfan Roberts" userId="8809b64d-89a9-49c7-b17b-b551246ae2bf" providerId="ADAL" clId="{B4CD3871-E79F-4A25-9A72-8A694B9592DA}" dt="2023-11-17T15:25:07.696" v="1"/>
        <pc:sldMkLst>
          <pc:docMk/>
          <pc:sldMk cId="1884739119" sldId="438"/>
        </pc:sldMkLst>
      </pc:sldChg>
      <pc:sldChg chg="modSp mod">
        <pc:chgData name="Dyfan Roberts" userId="8809b64d-89a9-49c7-b17b-b551246ae2bf" providerId="ADAL" clId="{B4CD3871-E79F-4A25-9A72-8A694B9592DA}" dt="2023-11-17T15:40:58.928" v="268" actId="1076"/>
        <pc:sldMkLst>
          <pc:docMk/>
          <pc:sldMk cId="3621645648" sldId="440"/>
        </pc:sldMkLst>
      </pc:sldChg>
      <pc:sldChg chg="addSp delSp modSp mod">
        <pc:chgData name="Dyfan Roberts" userId="8809b64d-89a9-49c7-b17b-b551246ae2bf" providerId="ADAL" clId="{B4CD3871-E79F-4A25-9A72-8A694B9592DA}" dt="2023-11-17T15:41:18.575" v="271"/>
        <pc:sldMkLst>
          <pc:docMk/>
          <pc:sldMk cId="1732617234" sldId="442"/>
        </pc:sldMkLst>
      </pc:sldChg>
      <pc:sldChg chg="modSp mod">
        <pc:chgData name="Dyfan Roberts" userId="8809b64d-89a9-49c7-b17b-b551246ae2bf" providerId="ADAL" clId="{B4CD3871-E79F-4A25-9A72-8A694B9592DA}" dt="2023-11-17T15:43:22.242" v="286" actId="1076"/>
        <pc:sldMkLst>
          <pc:docMk/>
          <pc:sldMk cId="437705107" sldId="443"/>
        </pc:sldMkLst>
      </pc:sldChg>
      <pc:sldChg chg="addSp delSp modSp mod">
        <pc:chgData name="Dyfan Roberts" userId="8809b64d-89a9-49c7-b17b-b551246ae2bf" providerId="ADAL" clId="{B4CD3871-E79F-4A25-9A72-8A694B9592DA}" dt="2023-11-17T16:25:24.751" v="464" actId="1036"/>
        <pc:sldMkLst>
          <pc:docMk/>
          <pc:sldMk cId="1945573462" sldId="444"/>
        </pc:sldMkLst>
      </pc:sldChg>
      <pc:sldChg chg="modSp mod">
        <pc:chgData name="Dyfan Roberts" userId="8809b64d-89a9-49c7-b17b-b551246ae2bf" providerId="ADAL" clId="{B4CD3871-E79F-4A25-9A72-8A694B9592DA}" dt="2023-11-17T15:56:01.675" v="312" actId="20577"/>
        <pc:sldMkLst>
          <pc:docMk/>
          <pc:sldMk cId="497531033" sldId="445"/>
        </pc:sldMkLst>
      </pc:sldChg>
      <pc:sldChg chg="delSp add del">
        <pc:chgData name="Dyfan Roberts" userId="8809b64d-89a9-49c7-b17b-b551246ae2bf" providerId="ADAL" clId="{B4CD3871-E79F-4A25-9A72-8A694B9592DA}" dt="2023-11-17T16:02:07.074" v="380"/>
        <pc:sldMkLst>
          <pc:docMk/>
          <pc:sldMk cId="2834666370" sldId="448"/>
        </pc:sldMkLst>
      </pc:sldChg>
      <pc:sldChg chg="addSp delSp modSp mod">
        <pc:chgData name="Dyfan Roberts" userId="8809b64d-89a9-49c7-b17b-b551246ae2bf" providerId="ADAL" clId="{B4CD3871-E79F-4A25-9A72-8A694B9592DA}" dt="2023-11-17T16:20:19.802" v="392" actId="1076"/>
        <pc:sldMkLst>
          <pc:docMk/>
          <pc:sldMk cId="1018376283" sldId="450"/>
        </pc:sldMkLst>
      </pc:sldChg>
      <pc:sldChg chg="add del ord">
        <pc:chgData name="Dyfan Roberts" userId="8809b64d-89a9-49c7-b17b-b551246ae2bf" providerId="ADAL" clId="{B4CD3871-E79F-4A25-9A72-8A694B9592DA}" dt="2023-11-17T16:19:44.735" v="386"/>
        <pc:sldMkLst>
          <pc:docMk/>
          <pc:sldMk cId="4199345776" sldId="454"/>
        </pc:sldMkLst>
      </pc:sldChg>
      <pc:sldChg chg="modSp mod">
        <pc:chgData name="Dyfan Roberts" userId="8809b64d-89a9-49c7-b17b-b551246ae2bf" providerId="ADAL" clId="{B4CD3871-E79F-4A25-9A72-8A694B9592DA}" dt="2023-11-17T15:38:46.266" v="201" actId="1076"/>
        <pc:sldMkLst>
          <pc:docMk/>
          <pc:sldMk cId="3271209697" sldId="455"/>
        </pc:sldMkLst>
      </pc:sldChg>
      <pc:sldChg chg="modSp mod">
        <pc:chgData name="Dyfan Roberts" userId="8809b64d-89a9-49c7-b17b-b551246ae2bf" providerId="ADAL" clId="{B4CD3871-E79F-4A25-9A72-8A694B9592DA}" dt="2023-11-17T15:39:22.810" v="219" actId="1076"/>
        <pc:sldMkLst>
          <pc:docMk/>
          <pc:sldMk cId="987316955" sldId="456"/>
        </pc:sldMkLst>
      </pc:sldChg>
      <pc:sldChg chg="modSp mod">
        <pc:chgData name="Dyfan Roberts" userId="8809b64d-89a9-49c7-b17b-b551246ae2bf" providerId="ADAL" clId="{B4CD3871-E79F-4A25-9A72-8A694B9592DA}" dt="2023-11-17T15:39:44.936" v="231" actId="1076"/>
        <pc:sldMkLst>
          <pc:docMk/>
          <pc:sldMk cId="4158356820" sldId="457"/>
        </pc:sldMkLst>
      </pc:sldChg>
      <pc:sldChg chg="modSp mod">
        <pc:chgData name="Dyfan Roberts" userId="8809b64d-89a9-49c7-b17b-b551246ae2bf" providerId="ADAL" clId="{B4CD3871-E79F-4A25-9A72-8A694B9592DA}" dt="2023-11-17T15:55:52.348" v="311" actId="5793"/>
        <pc:sldMkLst>
          <pc:docMk/>
          <pc:sldMk cId="568927905" sldId="458"/>
        </pc:sldMkLst>
      </pc:sldChg>
      <pc:sldChg chg="modSp mod">
        <pc:chgData name="Dyfan Roberts" userId="8809b64d-89a9-49c7-b17b-b551246ae2bf" providerId="ADAL" clId="{B4CD3871-E79F-4A25-9A72-8A694B9592DA}" dt="2023-11-17T15:33:37.108" v="71" actId="2711"/>
        <pc:sldMkLst>
          <pc:docMk/>
          <pc:sldMk cId="481891850" sldId="459"/>
        </pc:sldMkLst>
      </pc:sldChg>
      <pc:sldChg chg="modSp mod">
        <pc:chgData name="Dyfan Roberts" userId="8809b64d-89a9-49c7-b17b-b551246ae2bf" providerId="ADAL" clId="{B4CD3871-E79F-4A25-9A72-8A694B9592DA}" dt="2023-11-17T15:34:47.728" v="111" actId="1076"/>
        <pc:sldMkLst>
          <pc:docMk/>
          <pc:sldMk cId="3611967791" sldId="460"/>
        </pc:sldMkLst>
      </pc:sldChg>
      <pc:sldChg chg="addSp delSp modSp mod">
        <pc:chgData name="Dyfan Roberts" userId="8809b64d-89a9-49c7-b17b-b551246ae2bf" providerId="ADAL" clId="{B4CD3871-E79F-4A25-9A72-8A694B9592DA}" dt="2023-11-17T16:26:16.265" v="468"/>
        <pc:sldMkLst>
          <pc:docMk/>
          <pc:sldMk cId="402126620" sldId="461"/>
        </pc:sldMkLst>
      </pc:sldChg>
      <pc:sldChg chg="addSp modSp mod">
        <pc:chgData name="Dyfan Roberts" userId="8809b64d-89a9-49c7-b17b-b551246ae2bf" providerId="ADAL" clId="{B4CD3871-E79F-4A25-9A72-8A694B9592DA}" dt="2023-11-17T16:21:15.652" v="417" actId="1076"/>
        <pc:sldMkLst>
          <pc:docMk/>
          <pc:sldMk cId="3961787860" sldId="462"/>
        </pc:sldMkLst>
      </pc:sldChg>
      <pc:sldChg chg="addSp delSp modSp mod">
        <pc:chgData name="Dyfan Roberts" userId="8809b64d-89a9-49c7-b17b-b551246ae2bf" providerId="ADAL" clId="{B4CD3871-E79F-4A25-9A72-8A694B9592DA}" dt="2023-11-17T16:25:50.774" v="466" actId="14100"/>
        <pc:sldMkLst>
          <pc:docMk/>
          <pc:sldMk cId="1510137707" sldId="463"/>
        </pc:sldMkLst>
      </pc:sldChg>
      <pc:sldChg chg="modSp mod">
        <pc:chgData name="Dyfan Roberts" userId="8809b64d-89a9-49c7-b17b-b551246ae2bf" providerId="ADAL" clId="{B4CD3871-E79F-4A25-9A72-8A694B9592DA}" dt="2023-11-17T15:55:01.657" v="304" actId="14100"/>
        <pc:sldMkLst>
          <pc:docMk/>
          <pc:sldMk cId="3241470135" sldId="464"/>
        </pc:sldMkLst>
      </pc:sldChg>
      <pc:sldChg chg="add del">
        <pc:chgData name="Dyfan Roberts" userId="8809b64d-89a9-49c7-b17b-b551246ae2bf" providerId="ADAL" clId="{B4CD3871-E79F-4A25-9A72-8A694B9592DA}" dt="2023-11-17T16:02:26.095" v="382" actId="47"/>
        <pc:sldMkLst>
          <pc:docMk/>
          <pc:sldMk cId="3345789918" sldId="465"/>
        </pc:sldMkLst>
      </pc:sldChg>
    </pc:docChg>
  </pc:docChgLst>
  <pc:docChgLst>
    <pc:chgData name="Tori Thompson" userId="629c8684-c0b0-425d-a1af-6ec512a820a3" providerId="ADAL" clId="{CD6E7BE1-C556-4709-8192-3AB7F92788EF}"/>
    <pc:docChg chg="undo redo custSel addSld delSld modSld sldOrd">
      <pc:chgData name="Tori Thompson" userId="629c8684-c0b0-425d-a1af-6ec512a820a3" providerId="ADAL" clId="{CD6E7BE1-C556-4709-8192-3AB7F92788EF}" dt="2025-09-15T15:47:18.867" v="16337" actId="3626"/>
      <pc:docMkLst>
        <pc:docMk/>
      </pc:docMkLst>
      <pc:sldChg chg="modSp mod modNotesTx">
        <pc:chgData name="Tori Thompson" userId="629c8684-c0b0-425d-a1af-6ec512a820a3" providerId="ADAL" clId="{CD6E7BE1-C556-4709-8192-3AB7F92788EF}" dt="2025-09-15T15:47:18.867" v="16337" actId="3626"/>
        <pc:sldMkLst>
          <pc:docMk/>
          <pc:sldMk cId="2825050813" sldId="306"/>
        </pc:sldMkLst>
        <pc:spChg chg="mod">
          <ac:chgData name="Tori Thompson" userId="629c8684-c0b0-425d-a1af-6ec512a820a3" providerId="ADAL" clId="{CD6E7BE1-C556-4709-8192-3AB7F92788EF}" dt="2025-09-15T15:47:18.867" v="16337" actId="3626"/>
          <ac:spMkLst>
            <pc:docMk/>
            <pc:sldMk cId="2825050813" sldId="306"/>
            <ac:spMk id="6" creationId="{00000000-0000-0000-0000-000000000000}"/>
          </ac:spMkLst>
        </pc:spChg>
      </pc:sldChg>
      <pc:sldChg chg="del">
        <pc:chgData name="Tori Thompson" userId="629c8684-c0b0-425d-a1af-6ec512a820a3" providerId="ADAL" clId="{CD6E7BE1-C556-4709-8192-3AB7F92788EF}" dt="2025-09-08T15:00:44.938" v="20" actId="47"/>
        <pc:sldMkLst>
          <pc:docMk/>
          <pc:sldMk cId="3910469415" sldId="314"/>
        </pc:sldMkLst>
      </pc:sldChg>
      <pc:sldChg chg="modSp mod">
        <pc:chgData name="Tori Thompson" userId="629c8684-c0b0-425d-a1af-6ec512a820a3" providerId="ADAL" clId="{CD6E7BE1-C556-4709-8192-3AB7F92788EF}" dt="2025-09-11T09:02:36.566" v="15325" actId="20577"/>
        <pc:sldMkLst>
          <pc:docMk/>
          <pc:sldMk cId="3394658381" sldId="347"/>
        </pc:sldMkLst>
        <pc:spChg chg="mod">
          <ac:chgData name="Tori Thompson" userId="629c8684-c0b0-425d-a1af-6ec512a820a3" providerId="ADAL" clId="{CD6E7BE1-C556-4709-8192-3AB7F92788EF}" dt="2025-09-11T09:02:36.566" v="15325" actId="20577"/>
          <ac:spMkLst>
            <pc:docMk/>
            <pc:sldMk cId="3394658381" sldId="347"/>
            <ac:spMk id="5" creationId="{00000000-0000-0000-0000-000000000000}"/>
          </ac:spMkLst>
        </pc:spChg>
        <pc:spChg chg="mod">
          <ac:chgData name="Tori Thompson" userId="629c8684-c0b0-425d-a1af-6ec512a820a3" providerId="ADAL" clId="{CD6E7BE1-C556-4709-8192-3AB7F92788EF}" dt="2025-09-08T15:01:58.568" v="73" actId="114"/>
          <ac:spMkLst>
            <pc:docMk/>
            <pc:sldMk cId="3394658381" sldId="347"/>
            <ac:spMk id="9" creationId="{6B2CB38E-6674-1B68-450C-EF5003B06E66}"/>
          </ac:spMkLst>
        </pc:spChg>
      </pc:sldChg>
      <pc:sldChg chg="del">
        <pc:chgData name="Tori Thompson" userId="629c8684-c0b0-425d-a1af-6ec512a820a3" providerId="ADAL" clId="{CD6E7BE1-C556-4709-8192-3AB7F92788EF}" dt="2025-09-08T15:00:48.133" v="23" actId="47"/>
        <pc:sldMkLst>
          <pc:docMk/>
          <pc:sldMk cId="320155319" sldId="348"/>
        </pc:sldMkLst>
      </pc:sldChg>
      <pc:sldChg chg="new del">
        <pc:chgData name="Tori Thompson" userId="629c8684-c0b0-425d-a1af-6ec512a820a3" providerId="ADAL" clId="{CD6E7BE1-C556-4709-8192-3AB7F92788EF}" dt="2025-09-08T15:05:09.917" v="84" actId="47"/>
        <pc:sldMkLst>
          <pc:docMk/>
          <pc:sldMk cId="1626381004" sldId="348"/>
        </pc:sldMkLst>
      </pc:sldChg>
      <pc:sldChg chg="del">
        <pc:chgData name="Tori Thompson" userId="629c8684-c0b0-425d-a1af-6ec512a820a3" providerId="ADAL" clId="{CD6E7BE1-C556-4709-8192-3AB7F92788EF}" dt="2025-09-08T15:00:49.035" v="25" actId="47"/>
        <pc:sldMkLst>
          <pc:docMk/>
          <pc:sldMk cId="421293362" sldId="458"/>
        </pc:sldMkLst>
      </pc:sldChg>
      <pc:sldChg chg="del">
        <pc:chgData name="Tori Thompson" userId="629c8684-c0b0-425d-a1af-6ec512a820a3" providerId="ADAL" clId="{CD6E7BE1-C556-4709-8192-3AB7F92788EF}" dt="2025-09-08T15:00:35.014" v="3" actId="47"/>
        <pc:sldMkLst>
          <pc:docMk/>
          <pc:sldMk cId="3545358258" sldId="465"/>
        </pc:sldMkLst>
      </pc:sldChg>
      <pc:sldChg chg="del">
        <pc:chgData name="Tori Thompson" userId="629c8684-c0b0-425d-a1af-6ec512a820a3" providerId="ADAL" clId="{CD6E7BE1-C556-4709-8192-3AB7F92788EF}" dt="2025-09-08T15:00:45.879" v="22" actId="47"/>
        <pc:sldMkLst>
          <pc:docMk/>
          <pc:sldMk cId="1943802043" sldId="472"/>
        </pc:sldMkLst>
      </pc:sldChg>
      <pc:sldChg chg="del">
        <pc:chgData name="Tori Thompson" userId="629c8684-c0b0-425d-a1af-6ec512a820a3" providerId="ADAL" clId="{CD6E7BE1-C556-4709-8192-3AB7F92788EF}" dt="2025-09-08T15:00:42.876" v="19" actId="47"/>
        <pc:sldMkLst>
          <pc:docMk/>
          <pc:sldMk cId="3559864567" sldId="480"/>
        </pc:sldMkLst>
      </pc:sldChg>
      <pc:sldChg chg="del">
        <pc:chgData name="Tori Thompson" userId="629c8684-c0b0-425d-a1af-6ec512a820a3" providerId="ADAL" clId="{CD6E7BE1-C556-4709-8192-3AB7F92788EF}" dt="2025-09-08T15:00:41.608" v="17" actId="47"/>
        <pc:sldMkLst>
          <pc:docMk/>
          <pc:sldMk cId="2037204159" sldId="481"/>
        </pc:sldMkLst>
      </pc:sldChg>
      <pc:sldChg chg="del">
        <pc:chgData name="Tori Thompson" userId="629c8684-c0b0-425d-a1af-6ec512a820a3" providerId="ADAL" clId="{CD6E7BE1-C556-4709-8192-3AB7F92788EF}" dt="2025-09-08T15:00:42.228" v="18" actId="47"/>
        <pc:sldMkLst>
          <pc:docMk/>
          <pc:sldMk cId="2591148778" sldId="482"/>
        </pc:sldMkLst>
      </pc:sldChg>
      <pc:sldChg chg="del">
        <pc:chgData name="Tori Thompson" userId="629c8684-c0b0-425d-a1af-6ec512a820a3" providerId="ADAL" clId="{CD6E7BE1-C556-4709-8192-3AB7F92788EF}" dt="2025-09-08T15:00:48.594" v="24" actId="47"/>
        <pc:sldMkLst>
          <pc:docMk/>
          <pc:sldMk cId="4063268428" sldId="493"/>
        </pc:sldMkLst>
      </pc:sldChg>
      <pc:sldChg chg="del">
        <pc:chgData name="Tori Thompson" userId="629c8684-c0b0-425d-a1af-6ec512a820a3" providerId="ADAL" clId="{CD6E7BE1-C556-4709-8192-3AB7F92788EF}" dt="2025-09-08T15:00:39.135" v="12" actId="47"/>
        <pc:sldMkLst>
          <pc:docMk/>
          <pc:sldMk cId="2634914119" sldId="497"/>
        </pc:sldMkLst>
      </pc:sldChg>
      <pc:sldChg chg="del">
        <pc:chgData name="Tori Thompson" userId="629c8684-c0b0-425d-a1af-6ec512a820a3" providerId="ADAL" clId="{CD6E7BE1-C556-4709-8192-3AB7F92788EF}" dt="2025-09-08T15:00:49.520" v="26" actId="47"/>
        <pc:sldMkLst>
          <pc:docMk/>
          <pc:sldMk cId="1835797379" sldId="498"/>
        </pc:sldMkLst>
      </pc:sldChg>
      <pc:sldChg chg="del">
        <pc:chgData name="Tori Thompson" userId="629c8684-c0b0-425d-a1af-6ec512a820a3" providerId="ADAL" clId="{CD6E7BE1-C556-4709-8192-3AB7F92788EF}" dt="2025-09-08T15:00:50.006" v="27" actId="47"/>
        <pc:sldMkLst>
          <pc:docMk/>
          <pc:sldMk cId="2738706740" sldId="499"/>
        </pc:sldMkLst>
      </pc:sldChg>
      <pc:sldChg chg="del">
        <pc:chgData name="Tori Thompson" userId="629c8684-c0b0-425d-a1af-6ec512a820a3" providerId="ADAL" clId="{CD6E7BE1-C556-4709-8192-3AB7F92788EF}" dt="2025-09-08T15:00:50.762" v="28" actId="47"/>
        <pc:sldMkLst>
          <pc:docMk/>
          <pc:sldMk cId="3719267800" sldId="500"/>
        </pc:sldMkLst>
      </pc:sldChg>
      <pc:sldChg chg="del">
        <pc:chgData name="Tori Thompson" userId="629c8684-c0b0-425d-a1af-6ec512a820a3" providerId="ADAL" clId="{CD6E7BE1-C556-4709-8192-3AB7F92788EF}" dt="2025-09-08T15:00:45.122" v="21" actId="47"/>
        <pc:sldMkLst>
          <pc:docMk/>
          <pc:sldMk cId="3829056677" sldId="502"/>
        </pc:sldMkLst>
      </pc:sldChg>
      <pc:sldChg chg="del">
        <pc:chgData name="Tori Thompson" userId="629c8684-c0b0-425d-a1af-6ec512a820a3" providerId="ADAL" clId="{CD6E7BE1-C556-4709-8192-3AB7F92788EF}" dt="2025-09-08T15:00:38.624" v="11" actId="47"/>
        <pc:sldMkLst>
          <pc:docMk/>
          <pc:sldMk cId="958736143" sldId="503"/>
        </pc:sldMkLst>
      </pc:sldChg>
      <pc:sldChg chg="del">
        <pc:chgData name="Tori Thompson" userId="629c8684-c0b0-425d-a1af-6ec512a820a3" providerId="ADAL" clId="{CD6E7BE1-C556-4709-8192-3AB7F92788EF}" dt="2025-09-08T15:00:38.199" v="10" actId="47"/>
        <pc:sldMkLst>
          <pc:docMk/>
          <pc:sldMk cId="1573303685" sldId="504"/>
        </pc:sldMkLst>
      </pc:sldChg>
      <pc:sldChg chg="del">
        <pc:chgData name="Tori Thompson" userId="629c8684-c0b0-425d-a1af-6ec512a820a3" providerId="ADAL" clId="{CD6E7BE1-C556-4709-8192-3AB7F92788EF}" dt="2025-09-08T15:00:40.586" v="15" actId="47"/>
        <pc:sldMkLst>
          <pc:docMk/>
          <pc:sldMk cId="3974555589" sldId="505"/>
        </pc:sldMkLst>
      </pc:sldChg>
      <pc:sldChg chg="del">
        <pc:chgData name="Tori Thompson" userId="629c8684-c0b0-425d-a1af-6ec512a820a3" providerId="ADAL" clId="{CD6E7BE1-C556-4709-8192-3AB7F92788EF}" dt="2025-09-08T15:00:39.547" v="13" actId="47"/>
        <pc:sldMkLst>
          <pc:docMk/>
          <pc:sldMk cId="2924205320" sldId="506"/>
        </pc:sldMkLst>
      </pc:sldChg>
      <pc:sldChg chg="del">
        <pc:chgData name="Tori Thompson" userId="629c8684-c0b0-425d-a1af-6ec512a820a3" providerId="ADAL" clId="{CD6E7BE1-C556-4709-8192-3AB7F92788EF}" dt="2025-09-08T15:00:41.124" v="16" actId="47"/>
        <pc:sldMkLst>
          <pc:docMk/>
          <pc:sldMk cId="1902477267" sldId="507"/>
        </pc:sldMkLst>
      </pc:sldChg>
      <pc:sldChg chg="addSp delSp modSp add del mod ord modAnim">
        <pc:chgData name="Tori Thompson" userId="629c8684-c0b0-425d-a1af-6ec512a820a3" providerId="ADAL" clId="{CD6E7BE1-C556-4709-8192-3AB7F92788EF}" dt="2025-09-12T13:55:57.155" v="15684" actId="1076"/>
        <pc:sldMkLst>
          <pc:docMk/>
          <pc:sldMk cId="3579061726" sldId="508"/>
        </pc:sldMkLst>
        <pc:spChg chg="mod">
          <ac:chgData name="Tori Thompson" userId="629c8684-c0b0-425d-a1af-6ec512a820a3" providerId="ADAL" clId="{CD6E7BE1-C556-4709-8192-3AB7F92788EF}" dt="2025-09-09T16:21:55.616" v="5472" actId="20577"/>
          <ac:spMkLst>
            <pc:docMk/>
            <pc:sldMk cId="3579061726" sldId="508"/>
            <ac:spMk id="4" creationId="{C85D3827-49B6-F97D-DA0C-2D1680C2D572}"/>
          </ac:spMkLst>
        </pc:spChg>
        <pc:spChg chg="mod">
          <ac:chgData name="Tori Thompson" userId="629c8684-c0b0-425d-a1af-6ec512a820a3" providerId="ADAL" clId="{CD6E7BE1-C556-4709-8192-3AB7F92788EF}" dt="2025-09-12T13:55:28.866" v="15678"/>
          <ac:spMkLst>
            <pc:docMk/>
            <pc:sldMk cId="3579061726" sldId="508"/>
            <ac:spMk id="7" creationId="{95AB76E9-55B4-94F2-E109-C7EAB3810D14}"/>
          </ac:spMkLst>
        </pc:spChg>
        <pc:picChg chg="add mod">
          <ac:chgData name="Tori Thompson" userId="629c8684-c0b0-425d-a1af-6ec512a820a3" providerId="ADAL" clId="{CD6E7BE1-C556-4709-8192-3AB7F92788EF}" dt="2025-09-12T13:55:57.155" v="15684" actId="1076"/>
          <ac:picMkLst>
            <pc:docMk/>
            <pc:sldMk cId="3579061726" sldId="508"/>
            <ac:picMk id="2" creationId="{F3C60146-2ECA-5131-201E-AE90EC3BCF34}"/>
          </ac:picMkLst>
        </pc:picChg>
      </pc:sldChg>
      <pc:sldChg chg="del">
        <pc:chgData name="Tori Thompson" userId="629c8684-c0b0-425d-a1af-6ec512a820a3" providerId="ADAL" clId="{CD6E7BE1-C556-4709-8192-3AB7F92788EF}" dt="2025-09-08T15:00:40.084" v="14" actId="47"/>
        <pc:sldMkLst>
          <pc:docMk/>
          <pc:sldMk cId="607223412" sldId="509"/>
        </pc:sldMkLst>
      </pc:sldChg>
      <pc:sldChg chg="addSp modSp add mod">
        <pc:chgData name="Tori Thompson" userId="629c8684-c0b0-425d-a1af-6ec512a820a3" providerId="ADAL" clId="{CD6E7BE1-C556-4709-8192-3AB7F92788EF}" dt="2025-09-10T10:37:01.578" v="13900" actId="1076"/>
        <pc:sldMkLst>
          <pc:docMk/>
          <pc:sldMk cId="753419535" sldId="509"/>
        </pc:sldMkLst>
        <pc:spChg chg="mod">
          <ac:chgData name="Tori Thompson" userId="629c8684-c0b0-425d-a1af-6ec512a820a3" providerId="ADAL" clId="{CD6E7BE1-C556-4709-8192-3AB7F92788EF}" dt="2025-09-09T16:31:47.144" v="6406" actId="20577"/>
          <ac:spMkLst>
            <pc:docMk/>
            <pc:sldMk cId="753419535" sldId="509"/>
            <ac:spMk id="4" creationId="{3DF7BF05-82E5-E724-E5C0-5CE06B7325A4}"/>
          </ac:spMkLst>
        </pc:spChg>
        <pc:spChg chg="mod">
          <ac:chgData name="Tori Thompson" userId="629c8684-c0b0-425d-a1af-6ec512a820a3" providerId="ADAL" clId="{CD6E7BE1-C556-4709-8192-3AB7F92788EF}" dt="2025-09-10T10:37:01.578" v="13900" actId="1076"/>
          <ac:spMkLst>
            <pc:docMk/>
            <pc:sldMk cId="753419535" sldId="509"/>
            <ac:spMk id="7" creationId="{12E21402-59F2-5DDC-0386-9CFAB9B4DB6A}"/>
          </ac:spMkLst>
        </pc:spChg>
        <pc:picChg chg="add mod">
          <ac:chgData name="Tori Thompson" userId="629c8684-c0b0-425d-a1af-6ec512a820a3" providerId="ADAL" clId="{CD6E7BE1-C556-4709-8192-3AB7F92788EF}" dt="2025-09-09T15:12:13.842" v="2098" actId="1076"/>
          <ac:picMkLst>
            <pc:docMk/>
            <pc:sldMk cId="753419535" sldId="509"/>
            <ac:picMk id="2" creationId="{4E658D9B-1C0E-E19B-3DDC-BCA4AAEAD3EE}"/>
          </ac:picMkLst>
        </pc:picChg>
      </pc:sldChg>
      <pc:sldChg chg="addSp delSp modSp new mod modNotesTx">
        <pc:chgData name="Tori Thompson" userId="629c8684-c0b0-425d-a1af-6ec512a820a3" providerId="ADAL" clId="{CD6E7BE1-C556-4709-8192-3AB7F92788EF}" dt="2025-09-15T15:05:17.001" v="16265" actId="1076"/>
        <pc:sldMkLst>
          <pc:docMk/>
          <pc:sldMk cId="710314911" sldId="510"/>
        </pc:sldMkLst>
        <pc:spChg chg="add mod">
          <ac:chgData name="Tori Thompson" userId="629c8684-c0b0-425d-a1af-6ec512a820a3" providerId="ADAL" clId="{CD6E7BE1-C556-4709-8192-3AB7F92788EF}" dt="2025-09-10T09:54:46.895" v="11122" actId="1076"/>
          <ac:spMkLst>
            <pc:docMk/>
            <pc:sldMk cId="710314911" sldId="510"/>
            <ac:spMk id="6" creationId="{F49DC991-375C-C6C2-C1E2-6ED6F50DCECB}"/>
          </ac:spMkLst>
        </pc:spChg>
        <pc:spChg chg="add mod">
          <ac:chgData name="Tori Thompson" userId="629c8684-c0b0-425d-a1af-6ec512a820a3" providerId="ADAL" clId="{CD6E7BE1-C556-4709-8192-3AB7F92788EF}" dt="2025-09-15T15:05:17.001" v="16265" actId="1076"/>
          <ac:spMkLst>
            <pc:docMk/>
            <pc:sldMk cId="710314911" sldId="510"/>
            <ac:spMk id="8" creationId="{CE8D5601-9FD2-1C13-F974-2F1623788663}"/>
          </ac:spMkLst>
        </pc:spChg>
        <pc:picChg chg="add mod">
          <ac:chgData name="Tori Thompson" userId="629c8684-c0b0-425d-a1af-6ec512a820a3" providerId="ADAL" clId="{CD6E7BE1-C556-4709-8192-3AB7F92788EF}" dt="2025-09-10T09:54:40.169" v="11120" actId="14100"/>
          <ac:picMkLst>
            <pc:docMk/>
            <pc:sldMk cId="710314911" sldId="510"/>
            <ac:picMk id="2" creationId="{B102D7A4-5BEE-E384-6A58-10808171864A}"/>
          </ac:picMkLst>
        </pc:picChg>
      </pc:sldChg>
      <pc:sldChg chg="del">
        <pc:chgData name="Tori Thompson" userId="629c8684-c0b0-425d-a1af-6ec512a820a3" providerId="ADAL" clId="{CD6E7BE1-C556-4709-8192-3AB7F92788EF}" dt="2025-09-08T15:00:35.463" v="4" actId="47"/>
        <pc:sldMkLst>
          <pc:docMk/>
          <pc:sldMk cId="2827138940" sldId="510"/>
        </pc:sldMkLst>
      </pc:sldChg>
      <pc:sldChg chg="modSp add mod modNotesTx">
        <pc:chgData name="Tori Thompson" userId="629c8684-c0b0-425d-a1af-6ec512a820a3" providerId="ADAL" clId="{CD6E7BE1-C556-4709-8192-3AB7F92788EF}" dt="2025-09-10T10:40:33.847" v="14169" actId="115"/>
        <pc:sldMkLst>
          <pc:docMk/>
          <pc:sldMk cId="2864910929" sldId="511"/>
        </pc:sldMkLst>
        <pc:spChg chg="mod">
          <ac:chgData name="Tori Thompson" userId="629c8684-c0b0-425d-a1af-6ec512a820a3" providerId="ADAL" clId="{CD6E7BE1-C556-4709-8192-3AB7F92788EF}" dt="2025-09-09T15:34:16.058" v="2446" actId="20577"/>
          <ac:spMkLst>
            <pc:docMk/>
            <pc:sldMk cId="2864910929" sldId="511"/>
            <ac:spMk id="6" creationId="{ED1DA7AC-3755-3FB1-4E07-7E0FA80D82CC}"/>
          </ac:spMkLst>
        </pc:spChg>
        <pc:spChg chg="mod">
          <ac:chgData name="Tori Thompson" userId="629c8684-c0b0-425d-a1af-6ec512a820a3" providerId="ADAL" clId="{CD6E7BE1-C556-4709-8192-3AB7F92788EF}" dt="2025-09-10T10:40:33.847" v="14169" actId="115"/>
          <ac:spMkLst>
            <pc:docMk/>
            <pc:sldMk cId="2864910929" sldId="511"/>
            <ac:spMk id="8" creationId="{25DE5B0E-D703-83A1-C998-EC091BF165CD}"/>
          </ac:spMkLst>
        </pc:spChg>
      </pc:sldChg>
      <pc:sldChg chg="del">
        <pc:chgData name="Tori Thompson" userId="629c8684-c0b0-425d-a1af-6ec512a820a3" providerId="ADAL" clId="{CD6E7BE1-C556-4709-8192-3AB7F92788EF}" dt="2025-09-08T15:00:35.931" v="5" actId="47"/>
        <pc:sldMkLst>
          <pc:docMk/>
          <pc:sldMk cId="2897684523" sldId="511"/>
        </pc:sldMkLst>
      </pc:sldChg>
      <pc:sldChg chg="del">
        <pc:chgData name="Tori Thompson" userId="629c8684-c0b0-425d-a1af-6ec512a820a3" providerId="ADAL" clId="{CD6E7BE1-C556-4709-8192-3AB7F92788EF}" dt="2025-09-08T15:00:36.391" v="6" actId="47"/>
        <pc:sldMkLst>
          <pc:docMk/>
          <pc:sldMk cId="36783200" sldId="512"/>
        </pc:sldMkLst>
      </pc:sldChg>
      <pc:sldChg chg="addSp delSp modSp add mod modNotesTx">
        <pc:chgData name="Tori Thompson" userId="629c8684-c0b0-425d-a1af-6ec512a820a3" providerId="ADAL" clId="{CD6E7BE1-C556-4709-8192-3AB7F92788EF}" dt="2025-09-09T16:40:01.226" v="6510" actId="6549"/>
        <pc:sldMkLst>
          <pc:docMk/>
          <pc:sldMk cId="3524205934" sldId="512"/>
        </pc:sldMkLst>
        <pc:spChg chg="mod">
          <ac:chgData name="Tori Thompson" userId="629c8684-c0b0-425d-a1af-6ec512a820a3" providerId="ADAL" clId="{CD6E7BE1-C556-4709-8192-3AB7F92788EF}" dt="2025-09-09T15:39:48.513" v="2500" actId="14100"/>
          <ac:spMkLst>
            <pc:docMk/>
            <pc:sldMk cId="3524205934" sldId="512"/>
            <ac:spMk id="6" creationId="{9E7DDC49-8E67-83FC-9858-8E66EE415D8B}"/>
          </ac:spMkLst>
        </pc:spChg>
        <pc:spChg chg="mod">
          <ac:chgData name="Tori Thompson" userId="629c8684-c0b0-425d-a1af-6ec512a820a3" providerId="ADAL" clId="{CD6E7BE1-C556-4709-8192-3AB7F92788EF}" dt="2025-09-09T16:40:01.226" v="6510" actId="6549"/>
          <ac:spMkLst>
            <pc:docMk/>
            <pc:sldMk cId="3524205934" sldId="512"/>
            <ac:spMk id="8" creationId="{E3FA9F23-8F4C-F922-9DE9-73CC832B9BC0}"/>
          </ac:spMkLst>
        </pc:spChg>
      </pc:sldChg>
      <pc:sldChg chg="del">
        <pc:chgData name="Tori Thompson" userId="629c8684-c0b0-425d-a1af-6ec512a820a3" providerId="ADAL" clId="{CD6E7BE1-C556-4709-8192-3AB7F92788EF}" dt="2025-09-08T15:00:36.825" v="7" actId="47"/>
        <pc:sldMkLst>
          <pc:docMk/>
          <pc:sldMk cId="2129545041" sldId="513"/>
        </pc:sldMkLst>
      </pc:sldChg>
      <pc:sldChg chg="addSp modSp add mod">
        <pc:chgData name="Tori Thompson" userId="629c8684-c0b0-425d-a1af-6ec512a820a3" providerId="ADAL" clId="{CD6E7BE1-C556-4709-8192-3AB7F92788EF}" dt="2025-09-10T10:38:52.007" v="14010" actId="20577"/>
        <pc:sldMkLst>
          <pc:docMk/>
          <pc:sldMk cId="3660832361" sldId="513"/>
        </pc:sldMkLst>
        <pc:spChg chg="mod">
          <ac:chgData name="Tori Thompson" userId="629c8684-c0b0-425d-a1af-6ec512a820a3" providerId="ADAL" clId="{CD6E7BE1-C556-4709-8192-3AB7F92788EF}" dt="2025-09-09T16:31:57.121" v="6409" actId="20577"/>
          <ac:spMkLst>
            <pc:docMk/>
            <pc:sldMk cId="3660832361" sldId="513"/>
            <ac:spMk id="4" creationId="{DD6D1921-49D8-C91B-831B-5A085521E169}"/>
          </ac:spMkLst>
        </pc:spChg>
        <pc:spChg chg="mod">
          <ac:chgData name="Tori Thompson" userId="629c8684-c0b0-425d-a1af-6ec512a820a3" providerId="ADAL" clId="{CD6E7BE1-C556-4709-8192-3AB7F92788EF}" dt="2025-09-10T10:38:52.007" v="14010" actId="20577"/>
          <ac:spMkLst>
            <pc:docMk/>
            <pc:sldMk cId="3660832361" sldId="513"/>
            <ac:spMk id="7" creationId="{3B67A485-7B06-40B3-8242-6D67BB6AC41C}"/>
          </ac:spMkLst>
        </pc:spChg>
        <pc:picChg chg="add mod">
          <ac:chgData name="Tori Thompson" userId="629c8684-c0b0-425d-a1af-6ec512a820a3" providerId="ADAL" clId="{CD6E7BE1-C556-4709-8192-3AB7F92788EF}" dt="2025-09-09T15:13:43.693" v="2103"/>
          <ac:picMkLst>
            <pc:docMk/>
            <pc:sldMk cId="3660832361" sldId="513"/>
            <ac:picMk id="2" creationId="{34E75DDD-0F92-1734-8BE3-AC5AEDADE270}"/>
          </ac:picMkLst>
        </pc:picChg>
      </pc:sldChg>
      <pc:sldChg chg="del">
        <pc:chgData name="Tori Thompson" userId="629c8684-c0b0-425d-a1af-6ec512a820a3" providerId="ADAL" clId="{CD6E7BE1-C556-4709-8192-3AB7F92788EF}" dt="2025-09-08T15:00:37.295" v="8" actId="47"/>
        <pc:sldMkLst>
          <pc:docMk/>
          <pc:sldMk cId="2999703641" sldId="514"/>
        </pc:sldMkLst>
      </pc:sldChg>
      <pc:sldChg chg="addSp delSp modSp add mod">
        <pc:chgData name="Tori Thompson" userId="629c8684-c0b0-425d-a1af-6ec512a820a3" providerId="ADAL" clId="{CD6E7BE1-C556-4709-8192-3AB7F92788EF}" dt="2025-09-10T10:37:49.783" v="13986" actId="1076"/>
        <pc:sldMkLst>
          <pc:docMk/>
          <pc:sldMk cId="4142394912" sldId="514"/>
        </pc:sldMkLst>
        <pc:spChg chg="mod">
          <ac:chgData name="Tori Thompson" userId="629c8684-c0b0-425d-a1af-6ec512a820a3" providerId="ADAL" clId="{CD6E7BE1-C556-4709-8192-3AB7F92788EF}" dt="2025-09-09T16:31:49.955" v="6407" actId="20577"/>
          <ac:spMkLst>
            <pc:docMk/>
            <pc:sldMk cId="4142394912" sldId="514"/>
            <ac:spMk id="4" creationId="{28EED80B-07F7-45B6-EF2F-21B738EC16CF}"/>
          </ac:spMkLst>
        </pc:spChg>
        <pc:spChg chg="mod">
          <ac:chgData name="Tori Thompson" userId="629c8684-c0b0-425d-a1af-6ec512a820a3" providerId="ADAL" clId="{CD6E7BE1-C556-4709-8192-3AB7F92788EF}" dt="2025-09-10T10:37:47.820" v="13985" actId="14100"/>
          <ac:spMkLst>
            <pc:docMk/>
            <pc:sldMk cId="4142394912" sldId="514"/>
            <ac:spMk id="7" creationId="{CF8B7FE9-7BE2-AB50-364B-685F62CB4085}"/>
          </ac:spMkLst>
        </pc:spChg>
        <pc:picChg chg="add mod">
          <ac:chgData name="Tori Thompson" userId="629c8684-c0b0-425d-a1af-6ec512a820a3" providerId="ADAL" clId="{CD6E7BE1-C556-4709-8192-3AB7F92788EF}" dt="2025-09-10T10:37:49.783" v="13986" actId="1076"/>
          <ac:picMkLst>
            <pc:docMk/>
            <pc:sldMk cId="4142394912" sldId="514"/>
            <ac:picMk id="5" creationId="{3EDBB0FF-665E-EA88-6312-B42C932F2A47}"/>
          </ac:picMkLst>
        </pc:picChg>
      </pc:sldChg>
      <pc:sldChg chg="del">
        <pc:chgData name="Tori Thompson" userId="629c8684-c0b0-425d-a1af-6ec512a820a3" providerId="ADAL" clId="{CD6E7BE1-C556-4709-8192-3AB7F92788EF}" dt="2025-09-08T15:00:37.730" v="9" actId="47"/>
        <pc:sldMkLst>
          <pc:docMk/>
          <pc:sldMk cId="3244807218" sldId="515"/>
        </pc:sldMkLst>
      </pc:sldChg>
      <pc:sldChg chg="addSp delSp modSp add mod">
        <pc:chgData name="Tori Thompson" userId="629c8684-c0b0-425d-a1af-6ec512a820a3" providerId="ADAL" clId="{CD6E7BE1-C556-4709-8192-3AB7F92788EF}" dt="2025-09-10T10:38:12.432" v="13990" actId="14100"/>
        <pc:sldMkLst>
          <pc:docMk/>
          <pc:sldMk cId="4044074516" sldId="515"/>
        </pc:sldMkLst>
        <pc:spChg chg="mod">
          <ac:chgData name="Tori Thompson" userId="629c8684-c0b0-425d-a1af-6ec512a820a3" providerId="ADAL" clId="{CD6E7BE1-C556-4709-8192-3AB7F92788EF}" dt="2025-09-09T16:31:53.281" v="6408" actId="20577"/>
          <ac:spMkLst>
            <pc:docMk/>
            <pc:sldMk cId="4044074516" sldId="515"/>
            <ac:spMk id="4" creationId="{DFBBDC5D-7C77-BA56-DC70-F7059049B8EF}"/>
          </ac:spMkLst>
        </pc:spChg>
        <pc:spChg chg="mod">
          <ac:chgData name="Tori Thompson" userId="629c8684-c0b0-425d-a1af-6ec512a820a3" providerId="ADAL" clId="{CD6E7BE1-C556-4709-8192-3AB7F92788EF}" dt="2025-09-10T10:35:58.978" v="13881" actId="20577"/>
          <ac:spMkLst>
            <pc:docMk/>
            <pc:sldMk cId="4044074516" sldId="515"/>
            <ac:spMk id="7" creationId="{B082ECFC-B9E2-1A27-BE31-BC3AC128CBA5}"/>
          </ac:spMkLst>
        </pc:spChg>
        <pc:picChg chg="add mod">
          <ac:chgData name="Tori Thompson" userId="629c8684-c0b0-425d-a1af-6ec512a820a3" providerId="ADAL" clId="{CD6E7BE1-C556-4709-8192-3AB7F92788EF}" dt="2025-09-10T10:38:06.001" v="13988" actId="14100"/>
          <ac:picMkLst>
            <pc:docMk/>
            <pc:sldMk cId="4044074516" sldId="515"/>
            <ac:picMk id="2" creationId="{FE632E0C-22DB-D758-B8DE-8867B1E8FB02}"/>
          </ac:picMkLst>
        </pc:picChg>
        <pc:picChg chg="add mod">
          <ac:chgData name="Tori Thompson" userId="629c8684-c0b0-425d-a1af-6ec512a820a3" providerId="ADAL" clId="{CD6E7BE1-C556-4709-8192-3AB7F92788EF}" dt="2025-09-09T15:29:15.675" v="2385"/>
          <ac:picMkLst>
            <pc:docMk/>
            <pc:sldMk cId="4044074516" sldId="515"/>
            <ac:picMk id="11" creationId="{6FFB864D-5794-1FCB-98A6-D29647C5611F}"/>
          </ac:picMkLst>
        </pc:picChg>
        <pc:cxnChg chg="add mod">
          <ac:chgData name="Tori Thompson" userId="629c8684-c0b0-425d-a1af-6ec512a820a3" providerId="ADAL" clId="{CD6E7BE1-C556-4709-8192-3AB7F92788EF}" dt="2025-09-10T10:38:08.808" v="13989" actId="14100"/>
          <ac:cxnSpMkLst>
            <pc:docMk/>
            <pc:sldMk cId="4044074516" sldId="515"/>
            <ac:cxnSpMk id="6" creationId="{D94FB9D8-CA77-5ED4-F3CC-99B739E52487}"/>
          </ac:cxnSpMkLst>
        </pc:cxnChg>
        <pc:cxnChg chg="add mod">
          <ac:chgData name="Tori Thompson" userId="629c8684-c0b0-425d-a1af-6ec512a820a3" providerId="ADAL" clId="{CD6E7BE1-C556-4709-8192-3AB7F92788EF}" dt="2025-09-10T10:38:12.432" v="13990" actId="14100"/>
          <ac:cxnSpMkLst>
            <pc:docMk/>
            <pc:sldMk cId="4044074516" sldId="515"/>
            <ac:cxnSpMk id="8" creationId="{A08DC0B9-49FC-5B9D-8A66-085E71B56AB5}"/>
          </ac:cxnSpMkLst>
        </pc:cxnChg>
      </pc:sldChg>
      <pc:sldChg chg="addSp delSp modSp add mod ord">
        <pc:chgData name="Tori Thompson" userId="629c8684-c0b0-425d-a1af-6ec512a820a3" providerId="ADAL" clId="{CD6E7BE1-C556-4709-8192-3AB7F92788EF}" dt="2025-09-15T13:55:03.595" v="16258" actId="14100"/>
        <pc:sldMkLst>
          <pc:docMk/>
          <pc:sldMk cId="1481062050" sldId="516"/>
        </pc:sldMkLst>
        <pc:spChg chg="add mod">
          <ac:chgData name="Tori Thompson" userId="629c8684-c0b0-425d-a1af-6ec512a820a3" providerId="ADAL" clId="{CD6E7BE1-C556-4709-8192-3AB7F92788EF}" dt="2025-09-15T13:55:03.595" v="16258" actId="14100"/>
          <ac:spMkLst>
            <pc:docMk/>
            <pc:sldMk cId="1481062050" sldId="516"/>
            <ac:spMk id="4" creationId="{F68D1CCC-B711-90CC-6B50-ABE87D7BECAC}"/>
          </ac:spMkLst>
        </pc:spChg>
        <pc:picChg chg="add mod">
          <ac:chgData name="Tori Thompson" userId="629c8684-c0b0-425d-a1af-6ec512a820a3" providerId="ADAL" clId="{CD6E7BE1-C556-4709-8192-3AB7F92788EF}" dt="2025-09-09T16:10:46.854" v="3933" actId="14100"/>
          <ac:picMkLst>
            <pc:docMk/>
            <pc:sldMk cId="1481062050" sldId="516"/>
            <ac:picMk id="3" creationId="{157D016B-A662-AC27-7713-0B569DF9631F}"/>
          </ac:picMkLst>
        </pc:picChg>
      </pc:sldChg>
      <pc:sldChg chg="addSp modSp add mod">
        <pc:chgData name="Tori Thompson" userId="629c8684-c0b0-425d-a1af-6ec512a820a3" providerId="ADAL" clId="{CD6E7BE1-C556-4709-8192-3AB7F92788EF}" dt="2025-09-10T10:55:43.852" v="14917" actId="1038"/>
        <pc:sldMkLst>
          <pc:docMk/>
          <pc:sldMk cId="1303735416" sldId="517"/>
        </pc:sldMkLst>
        <pc:spChg chg="mod">
          <ac:chgData name="Tori Thompson" userId="629c8684-c0b0-425d-a1af-6ec512a820a3" providerId="ADAL" clId="{CD6E7BE1-C556-4709-8192-3AB7F92788EF}" dt="2025-09-10T10:42:20.206" v="14182" actId="20577"/>
          <ac:spMkLst>
            <pc:docMk/>
            <pc:sldMk cId="1303735416" sldId="517"/>
            <ac:spMk id="8" creationId="{651E1D0A-B67E-489E-7817-F250CAF995D0}"/>
          </ac:spMkLst>
        </pc:spChg>
        <pc:picChg chg="add mod">
          <ac:chgData name="Tori Thompson" userId="629c8684-c0b0-425d-a1af-6ec512a820a3" providerId="ADAL" clId="{CD6E7BE1-C556-4709-8192-3AB7F92788EF}" dt="2025-09-10T10:54:29.982" v="14903" actId="1076"/>
          <ac:picMkLst>
            <pc:docMk/>
            <pc:sldMk cId="1303735416" sldId="517"/>
            <ac:picMk id="3" creationId="{C02442F2-BD42-478F-83F3-544B7BAF82ED}"/>
          </ac:picMkLst>
        </pc:picChg>
        <pc:picChg chg="add mod">
          <ac:chgData name="Tori Thompson" userId="629c8684-c0b0-425d-a1af-6ec512a820a3" providerId="ADAL" clId="{CD6E7BE1-C556-4709-8192-3AB7F92788EF}" dt="2025-09-10T10:55:43.852" v="14917" actId="1038"/>
          <ac:picMkLst>
            <pc:docMk/>
            <pc:sldMk cId="1303735416" sldId="517"/>
            <ac:picMk id="5" creationId="{EF949001-CD17-2F0D-E40E-02BF1FE6D131}"/>
          </ac:picMkLst>
        </pc:picChg>
        <pc:picChg chg="add mod modCrop">
          <ac:chgData name="Tori Thompson" userId="629c8684-c0b0-425d-a1af-6ec512a820a3" providerId="ADAL" clId="{CD6E7BE1-C556-4709-8192-3AB7F92788EF}" dt="2025-09-10T10:55:39.053" v="14910" actId="732"/>
          <ac:picMkLst>
            <pc:docMk/>
            <pc:sldMk cId="1303735416" sldId="517"/>
            <ac:picMk id="9" creationId="{8CFF6F99-C155-53DF-0603-3D8D22B1248F}"/>
          </ac:picMkLst>
        </pc:picChg>
      </pc:sldChg>
      <pc:sldChg chg="addSp delSp modSp add mod">
        <pc:chgData name="Tori Thompson" userId="629c8684-c0b0-425d-a1af-6ec512a820a3" providerId="ADAL" clId="{CD6E7BE1-C556-4709-8192-3AB7F92788EF}" dt="2025-09-12T08:53:51.957" v="15670" actId="20577"/>
        <pc:sldMkLst>
          <pc:docMk/>
          <pc:sldMk cId="271163775" sldId="518"/>
        </pc:sldMkLst>
        <pc:spChg chg="mod">
          <ac:chgData name="Tori Thompson" userId="629c8684-c0b0-425d-a1af-6ec512a820a3" providerId="ADAL" clId="{CD6E7BE1-C556-4709-8192-3AB7F92788EF}" dt="2025-09-12T08:53:51.957" v="15670" actId="20577"/>
          <ac:spMkLst>
            <pc:docMk/>
            <pc:sldMk cId="271163775" sldId="518"/>
            <ac:spMk id="8" creationId="{58BED43F-AA84-D602-5BB4-5A20978705E3}"/>
          </ac:spMkLst>
        </pc:spChg>
        <pc:picChg chg="add mod modCrop">
          <ac:chgData name="Tori Thompson" userId="629c8684-c0b0-425d-a1af-6ec512a820a3" providerId="ADAL" clId="{CD6E7BE1-C556-4709-8192-3AB7F92788EF}" dt="2025-09-12T08:53:42.541" v="15668" actId="1076"/>
          <ac:picMkLst>
            <pc:docMk/>
            <pc:sldMk cId="271163775" sldId="518"/>
            <ac:picMk id="2" creationId="{6E09BD55-E7B7-657D-389E-767F7B778797}"/>
          </ac:picMkLst>
        </pc:picChg>
      </pc:sldChg>
      <pc:sldChg chg="modSp add mod">
        <pc:chgData name="Tori Thompson" userId="629c8684-c0b0-425d-a1af-6ec512a820a3" providerId="ADAL" clId="{CD6E7BE1-C556-4709-8192-3AB7F92788EF}" dt="2025-09-15T15:03:45.831" v="16263"/>
        <pc:sldMkLst>
          <pc:docMk/>
          <pc:sldMk cId="470171830" sldId="519"/>
        </pc:sldMkLst>
        <pc:spChg chg="mod">
          <ac:chgData name="Tori Thompson" userId="629c8684-c0b0-425d-a1af-6ec512a820a3" providerId="ADAL" clId="{CD6E7BE1-C556-4709-8192-3AB7F92788EF}" dt="2025-09-09T16:31:43.140" v="6405" actId="20577"/>
          <ac:spMkLst>
            <pc:docMk/>
            <pc:sldMk cId="470171830" sldId="519"/>
            <ac:spMk id="4" creationId="{0C7D6ED5-9C89-7F48-CF71-0F0AC9059A0A}"/>
          </ac:spMkLst>
        </pc:spChg>
        <pc:spChg chg="mod">
          <ac:chgData name="Tori Thompson" userId="629c8684-c0b0-425d-a1af-6ec512a820a3" providerId="ADAL" clId="{CD6E7BE1-C556-4709-8192-3AB7F92788EF}" dt="2025-09-15T15:03:45.831" v="16263"/>
          <ac:spMkLst>
            <pc:docMk/>
            <pc:sldMk cId="470171830" sldId="519"/>
            <ac:spMk id="7" creationId="{643F8157-E1F2-89CF-3520-28CA31D131B9}"/>
          </ac:spMkLst>
        </pc:spChg>
        <pc:picChg chg="mod">
          <ac:chgData name="Tori Thompson" userId="629c8684-c0b0-425d-a1af-6ec512a820a3" providerId="ADAL" clId="{CD6E7BE1-C556-4709-8192-3AB7F92788EF}" dt="2025-09-10T10:36:43.851" v="13898" actId="1076"/>
          <ac:picMkLst>
            <pc:docMk/>
            <pc:sldMk cId="470171830" sldId="519"/>
            <ac:picMk id="6" creationId="{7F53F5F5-FC11-B29A-518C-0E3EC63EDC35}"/>
          </ac:picMkLst>
        </pc:picChg>
        <pc:picChg chg="mod">
          <ac:chgData name="Tori Thompson" userId="629c8684-c0b0-425d-a1af-6ec512a820a3" providerId="ADAL" clId="{CD6E7BE1-C556-4709-8192-3AB7F92788EF}" dt="2025-09-10T10:36:36.323" v="13895" actId="1076"/>
          <ac:picMkLst>
            <pc:docMk/>
            <pc:sldMk cId="470171830" sldId="519"/>
            <ac:picMk id="8" creationId="{717721D3-1B19-7BF5-C733-40E9A11F007E}"/>
          </ac:picMkLst>
        </pc:picChg>
        <pc:picChg chg="mod">
          <ac:chgData name="Tori Thompson" userId="629c8684-c0b0-425d-a1af-6ec512a820a3" providerId="ADAL" clId="{CD6E7BE1-C556-4709-8192-3AB7F92788EF}" dt="2025-09-10T10:36:38.639" v="13896" actId="1076"/>
          <ac:picMkLst>
            <pc:docMk/>
            <pc:sldMk cId="470171830" sldId="519"/>
            <ac:picMk id="10" creationId="{768BCC94-95F0-D687-134C-7CB3F0EED047}"/>
          </ac:picMkLst>
        </pc:picChg>
      </pc:sldChg>
      <pc:sldChg chg="addSp modSp add mod ord">
        <pc:chgData name="Tori Thompson" userId="629c8684-c0b0-425d-a1af-6ec512a820a3" providerId="ADAL" clId="{CD6E7BE1-C556-4709-8192-3AB7F92788EF}" dt="2025-09-09T16:29:21.359" v="6356"/>
        <pc:sldMkLst>
          <pc:docMk/>
          <pc:sldMk cId="286278742" sldId="520"/>
        </pc:sldMkLst>
        <pc:spChg chg="mod">
          <ac:chgData name="Tori Thompson" userId="629c8684-c0b0-425d-a1af-6ec512a820a3" providerId="ADAL" clId="{CD6E7BE1-C556-4709-8192-3AB7F92788EF}" dt="2025-09-09T16:29:07.237" v="6355" actId="20577"/>
          <ac:spMkLst>
            <pc:docMk/>
            <pc:sldMk cId="286278742" sldId="520"/>
            <ac:spMk id="7" creationId="{42B232D6-C55E-51D1-5727-69B8ED62BD97}"/>
          </ac:spMkLst>
        </pc:spChg>
        <pc:picChg chg="add mod">
          <ac:chgData name="Tori Thompson" userId="629c8684-c0b0-425d-a1af-6ec512a820a3" providerId="ADAL" clId="{CD6E7BE1-C556-4709-8192-3AB7F92788EF}" dt="2025-09-09T16:29:21.359" v="6356"/>
          <ac:picMkLst>
            <pc:docMk/>
            <pc:sldMk cId="286278742" sldId="520"/>
            <ac:picMk id="2" creationId="{9BF569E3-4AA1-FEA0-8F75-033ED057ABCF}"/>
          </ac:picMkLst>
        </pc:picChg>
        <pc:picChg chg="add mod">
          <ac:chgData name="Tori Thompson" userId="629c8684-c0b0-425d-a1af-6ec512a820a3" providerId="ADAL" clId="{CD6E7BE1-C556-4709-8192-3AB7F92788EF}" dt="2025-09-09T16:29:21.359" v="6356"/>
          <ac:picMkLst>
            <pc:docMk/>
            <pc:sldMk cId="286278742" sldId="520"/>
            <ac:picMk id="3" creationId="{C98754F2-B18C-26AE-AF44-B9D368AE8568}"/>
          </ac:picMkLst>
        </pc:picChg>
      </pc:sldChg>
      <pc:sldChg chg="addSp delSp modSp add mod ord">
        <pc:chgData name="Tori Thompson" userId="629c8684-c0b0-425d-a1af-6ec512a820a3" providerId="ADAL" clId="{CD6E7BE1-C556-4709-8192-3AB7F92788EF}" dt="2025-09-11T09:48:35.332" v="15583" actId="20577"/>
        <pc:sldMkLst>
          <pc:docMk/>
          <pc:sldMk cId="2311120173" sldId="521"/>
        </pc:sldMkLst>
        <pc:spChg chg="mod">
          <ac:chgData name="Tori Thompson" userId="629c8684-c0b0-425d-a1af-6ec512a820a3" providerId="ADAL" clId="{CD6E7BE1-C556-4709-8192-3AB7F92788EF}" dt="2025-09-10T08:46:11.119" v="7447"/>
          <ac:spMkLst>
            <pc:docMk/>
            <pc:sldMk cId="2311120173" sldId="521"/>
            <ac:spMk id="6" creationId="{4D8BC007-2036-4825-CAA2-B98DBE763536}"/>
          </ac:spMkLst>
        </pc:spChg>
        <pc:spChg chg="mod">
          <ac:chgData name="Tori Thompson" userId="629c8684-c0b0-425d-a1af-6ec512a820a3" providerId="ADAL" clId="{CD6E7BE1-C556-4709-8192-3AB7F92788EF}" dt="2025-09-11T09:48:35.332" v="15583" actId="20577"/>
          <ac:spMkLst>
            <pc:docMk/>
            <pc:sldMk cId="2311120173" sldId="521"/>
            <ac:spMk id="8" creationId="{EB2AE0C0-CC52-FC23-7DCB-E60CBF1A7FF3}"/>
          </ac:spMkLst>
        </pc:spChg>
        <pc:picChg chg="add mod">
          <ac:chgData name="Tori Thompson" userId="629c8684-c0b0-425d-a1af-6ec512a820a3" providerId="ADAL" clId="{CD6E7BE1-C556-4709-8192-3AB7F92788EF}" dt="2025-09-10T10:43:49.797" v="14202" actId="14100"/>
          <ac:picMkLst>
            <pc:docMk/>
            <pc:sldMk cId="2311120173" sldId="521"/>
            <ac:picMk id="11" creationId="{2D1F3B3B-536E-B9F4-DF6D-3D661B831253}"/>
          </ac:picMkLst>
        </pc:picChg>
        <pc:picChg chg="add mod modCrop">
          <ac:chgData name="Tori Thompson" userId="629c8684-c0b0-425d-a1af-6ec512a820a3" providerId="ADAL" clId="{CD6E7BE1-C556-4709-8192-3AB7F92788EF}" dt="2025-09-10T10:45:42.368" v="14211" actId="1076"/>
          <ac:picMkLst>
            <pc:docMk/>
            <pc:sldMk cId="2311120173" sldId="521"/>
            <ac:picMk id="15" creationId="{4329DC74-E047-28D0-23E4-758BB59833A3}"/>
          </ac:picMkLst>
        </pc:picChg>
      </pc:sldChg>
      <pc:sldChg chg="addSp delSp modSp add del mod">
        <pc:chgData name="Tori Thompson" userId="629c8684-c0b0-425d-a1af-6ec512a820a3" providerId="ADAL" clId="{CD6E7BE1-C556-4709-8192-3AB7F92788EF}" dt="2025-09-10T09:06:55.657" v="8346" actId="47"/>
        <pc:sldMkLst>
          <pc:docMk/>
          <pc:sldMk cId="4073578497" sldId="522"/>
        </pc:sldMkLst>
      </pc:sldChg>
      <pc:sldChg chg="addSp delSp modSp add mod">
        <pc:chgData name="Tori Thompson" userId="629c8684-c0b0-425d-a1af-6ec512a820a3" providerId="ADAL" clId="{CD6E7BE1-C556-4709-8192-3AB7F92788EF}" dt="2025-09-10T10:59:00.100" v="14940" actId="1076"/>
        <pc:sldMkLst>
          <pc:docMk/>
          <pc:sldMk cId="905845375" sldId="523"/>
        </pc:sldMkLst>
        <pc:spChg chg="mod">
          <ac:chgData name="Tori Thompson" userId="629c8684-c0b0-425d-a1af-6ec512a820a3" providerId="ADAL" clId="{CD6E7BE1-C556-4709-8192-3AB7F92788EF}" dt="2025-09-10T08:45:54.701" v="7443" actId="20577"/>
          <ac:spMkLst>
            <pc:docMk/>
            <pc:sldMk cId="905845375" sldId="523"/>
            <ac:spMk id="6" creationId="{D381C524-D110-03C9-9DB0-BFDB27F9557C}"/>
          </ac:spMkLst>
        </pc:spChg>
        <pc:spChg chg="mod">
          <ac:chgData name="Tori Thompson" userId="629c8684-c0b0-425d-a1af-6ec512a820a3" providerId="ADAL" clId="{CD6E7BE1-C556-4709-8192-3AB7F92788EF}" dt="2025-09-10T10:56:01.544" v="14921" actId="20577"/>
          <ac:spMkLst>
            <pc:docMk/>
            <pc:sldMk cId="905845375" sldId="523"/>
            <ac:spMk id="8" creationId="{DFE64059-7D93-DD89-2293-D5DDC68F2B25}"/>
          </ac:spMkLst>
        </pc:spChg>
        <pc:picChg chg="add mod modCrop">
          <ac:chgData name="Tori Thompson" userId="629c8684-c0b0-425d-a1af-6ec512a820a3" providerId="ADAL" clId="{CD6E7BE1-C556-4709-8192-3AB7F92788EF}" dt="2025-09-10T08:33:19.846" v="6643" actId="1076"/>
          <ac:picMkLst>
            <pc:docMk/>
            <pc:sldMk cId="905845375" sldId="523"/>
            <ac:picMk id="3" creationId="{D2E7B8A3-F822-2770-535A-2A98C943E6E0}"/>
          </ac:picMkLst>
        </pc:picChg>
        <pc:picChg chg="add mod">
          <ac:chgData name="Tori Thompson" userId="629c8684-c0b0-425d-a1af-6ec512a820a3" providerId="ADAL" clId="{CD6E7BE1-C556-4709-8192-3AB7F92788EF}" dt="2025-09-10T08:51:29.154" v="7636" actId="1076"/>
          <ac:picMkLst>
            <pc:docMk/>
            <pc:sldMk cId="905845375" sldId="523"/>
            <ac:picMk id="7" creationId="{879FDDC1-24C6-DEA4-62BF-CD0BD0A3157D}"/>
          </ac:picMkLst>
        </pc:picChg>
        <pc:picChg chg="add mod">
          <ac:chgData name="Tori Thompson" userId="629c8684-c0b0-425d-a1af-6ec512a820a3" providerId="ADAL" clId="{CD6E7BE1-C556-4709-8192-3AB7F92788EF}" dt="2025-09-10T08:51:31.768" v="7637" actId="1076"/>
          <ac:picMkLst>
            <pc:docMk/>
            <pc:sldMk cId="905845375" sldId="523"/>
            <ac:picMk id="10" creationId="{C61B4618-771C-D1BE-7DE8-35756275D84F}"/>
          </ac:picMkLst>
        </pc:picChg>
        <pc:picChg chg="add mod">
          <ac:chgData name="Tori Thompson" userId="629c8684-c0b0-425d-a1af-6ec512a820a3" providerId="ADAL" clId="{CD6E7BE1-C556-4709-8192-3AB7F92788EF}" dt="2025-09-10T10:59:00.100" v="14940" actId="1076"/>
          <ac:picMkLst>
            <pc:docMk/>
            <pc:sldMk cId="905845375" sldId="523"/>
            <ac:picMk id="12" creationId="{309AC6EF-EBBF-6F87-99A5-E3F201A578F4}"/>
          </ac:picMkLst>
        </pc:picChg>
      </pc:sldChg>
      <pc:sldChg chg="add del">
        <pc:chgData name="Tori Thompson" userId="629c8684-c0b0-425d-a1af-6ec512a820a3" providerId="ADAL" clId="{CD6E7BE1-C556-4709-8192-3AB7F92788EF}" dt="2025-09-10T08:48:17.983" v="7541" actId="47"/>
        <pc:sldMkLst>
          <pc:docMk/>
          <pc:sldMk cId="3810008939" sldId="524"/>
        </pc:sldMkLst>
      </pc:sldChg>
      <pc:sldChg chg="addSp delSp modSp add mod">
        <pc:chgData name="Tori Thompson" userId="629c8684-c0b0-425d-a1af-6ec512a820a3" providerId="ADAL" clId="{CD6E7BE1-C556-4709-8192-3AB7F92788EF}" dt="2025-09-15T15:10:45.036" v="16312" actId="1076"/>
        <pc:sldMkLst>
          <pc:docMk/>
          <pc:sldMk cId="1995848410" sldId="525"/>
        </pc:sldMkLst>
        <pc:spChg chg="add mod">
          <ac:chgData name="Tori Thompson" userId="629c8684-c0b0-425d-a1af-6ec512a820a3" providerId="ADAL" clId="{CD6E7BE1-C556-4709-8192-3AB7F92788EF}" dt="2025-09-10T10:59:14.765" v="14943" actId="14100"/>
          <ac:spMkLst>
            <pc:docMk/>
            <pc:sldMk cId="1995848410" sldId="525"/>
            <ac:spMk id="4" creationId="{F24B28A6-52E9-19F1-562B-574336B8AA2E}"/>
          </ac:spMkLst>
        </pc:spChg>
        <pc:spChg chg="mod">
          <ac:chgData name="Tori Thompson" userId="629c8684-c0b0-425d-a1af-6ec512a820a3" providerId="ADAL" clId="{CD6E7BE1-C556-4709-8192-3AB7F92788EF}" dt="2025-09-10T11:02:51.873" v="15117" actId="1076"/>
          <ac:spMkLst>
            <pc:docMk/>
            <pc:sldMk cId="1995848410" sldId="525"/>
            <ac:spMk id="8" creationId="{5E8B4E79-DB92-B945-F07C-541FCAAF56D2}"/>
          </ac:spMkLst>
        </pc:spChg>
        <pc:spChg chg="add mod">
          <ac:chgData name="Tori Thompson" userId="629c8684-c0b0-425d-a1af-6ec512a820a3" providerId="ADAL" clId="{CD6E7BE1-C556-4709-8192-3AB7F92788EF}" dt="2025-09-15T15:10:38.612" v="16311" actId="14100"/>
          <ac:spMkLst>
            <pc:docMk/>
            <pc:sldMk cId="1995848410" sldId="525"/>
            <ac:spMk id="17" creationId="{0B8A7FBE-5768-8913-D7D6-250C82785E4E}"/>
          </ac:spMkLst>
        </pc:spChg>
        <pc:grpChg chg="add mod">
          <ac:chgData name="Tori Thompson" userId="629c8684-c0b0-425d-a1af-6ec512a820a3" providerId="ADAL" clId="{CD6E7BE1-C556-4709-8192-3AB7F92788EF}" dt="2025-09-10T10:59:14.765" v="14943" actId="14100"/>
          <ac:grpSpMkLst>
            <pc:docMk/>
            <pc:sldMk cId="1995848410" sldId="525"/>
            <ac:grpSpMk id="5" creationId="{4CAA5CE1-18D6-0417-3081-63867B6514A9}"/>
          </ac:grpSpMkLst>
        </pc:grpChg>
        <pc:picChg chg="add mod">
          <ac:chgData name="Tori Thompson" userId="629c8684-c0b0-425d-a1af-6ec512a820a3" providerId="ADAL" clId="{CD6E7BE1-C556-4709-8192-3AB7F92788EF}" dt="2025-09-10T10:59:23.709" v="14946" actId="1076"/>
          <ac:picMkLst>
            <pc:docMk/>
            <pc:sldMk cId="1995848410" sldId="525"/>
            <ac:picMk id="13" creationId="{F4A435BD-D2C6-61C8-AF8F-5EBCFF18F747}"/>
          </ac:picMkLst>
        </pc:picChg>
        <pc:picChg chg="add mod">
          <ac:chgData name="Tori Thompson" userId="629c8684-c0b0-425d-a1af-6ec512a820a3" providerId="ADAL" clId="{CD6E7BE1-C556-4709-8192-3AB7F92788EF}" dt="2025-09-15T15:10:45.036" v="16312" actId="1076"/>
          <ac:picMkLst>
            <pc:docMk/>
            <pc:sldMk cId="1995848410" sldId="525"/>
            <ac:picMk id="15" creationId="{CCB6742D-D606-65D9-7F5E-8ECF8D843094}"/>
          </ac:picMkLst>
        </pc:picChg>
        <pc:picChg chg="add mod">
          <ac:chgData name="Tori Thompson" userId="629c8684-c0b0-425d-a1af-6ec512a820a3" providerId="ADAL" clId="{CD6E7BE1-C556-4709-8192-3AB7F92788EF}" dt="2025-09-10T10:59:14.765" v="14943" actId="14100"/>
          <ac:picMkLst>
            <pc:docMk/>
            <pc:sldMk cId="1995848410" sldId="525"/>
            <ac:picMk id="1026" creationId="{CB6D23F2-302F-E984-E1E1-E87DACEBBA31}"/>
          </ac:picMkLst>
        </pc:picChg>
      </pc:sldChg>
      <pc:sldChg chg="del">
        <pc:chgData name="Tori Thompson" userId="629c8684-c0b0-425d-a1af-6ec512a820a3" providerId="ADAL" clId="{CD6E7BE1-C556-4709-8192-3AB7F92788EF}" dt="2025-09-08T15:00:29.751" v="1" actId="47"/>
        <pc:sldMkLst>
          <pc:docMk/>
          <pc:sldMk cId="3717614304" sldId="525"/>
        </pc:sldMkLst>
      </pc:sldChg>
      <pc:sldChg chg="addSp delSp modSp add mod">
        <pc:chgData name="Tori Thompson" userId="629c8684-c0b0-425d-a1af-6ec512a820a3" providerId="ADAL" clId="{CD6E7BE1-C556-4709-8192-3AB7F92788EF}" dt="2025-09-10T10:53:52.831" v="14898" actId="1035"/>
        <pc:sldMkLst>
          <pc:docMk/>
          <pc:sldMk cId="4039931094" sldId="526"/>
        </pc:sldMkLst>
        <pc:spChg chg="add mod">
          <ac:chgData name="Tori Thompson" userId="629c8684-c0b0-425d-a1af-6ec512a820a3" providerId="ADAL" clId="{CD6E7BE1-C556-4709-8192-3AB7F92788EF}" dt="2025-09-10T10:52:43.883" v="14855" actId="14100"/>
          <ac:spMkLst>
            <pc:docMk/>
            <pc:sldMk cId="4039931094" sldId="526"/>
            <ac:spMk id="2" creationId="{E0F47A69-C503-B801-82A3-75BCAF21BD40}"/>
          </ac:spMkLst>
        </pc:spChg>
        <pc:spChg chg="add mod">
          <ac:chgData name="Tori Thompson" userId="629c8684-c0b0-425d-a1af-6ec512a820a3" providerId="ADAL" clId="{CD6E7BE1-C556-4709-8192-3AB7F92788EF}" dt="2025-09-10T10:53:19.237" v="14885" actId="20577"/>
          <ac:spMkLst>
            <pc:docMk/>
            <pc:sldMk cId="4039931094" sldId="526"/>
            <ac:spMk id="12" creationId="{EF54DC36-B314-12CB-D701-68B838633D8B}"/>
          </ac:spMkLst>
        </pc:spChg>
        <pc:picChg chg="mod">
          <ac:chgData name="Tori Thompson" userId="629c8684-c0b0-425d-a1af-6ec512a820a3" providerId="ADAL" clId="{CD6E7BE1-C556-4709-8192-3AB7F92788EF}" dt="2025-09-10T10:53:52.831" v="14898" actId="1035"/>
          <ac:picMkLst>
            <pc:docMk/>
            <pc:sldMk cId="4039931094" sldId="526"/>
            <ac:picMk id="3" creationId="{7E0A1DB2-5943-5ECE-D1FB-E8A5394C6FA4}"/>
          </ac:picMkLst>
        </pc:picChg>
        <pc:picChg chg="add mod">
          <ac:chgData name="Tori Thompson" userId="629c8684-c0b0-425d-a1af-6ec512a820a3" providerId="ADAL" clId="{CD6E7BE1-C556-4709-8192-3AB7F92788EF}" dt="2025-09-10T10:53:40.194" v="14893" actId="1076"/>
          <ac:picMkLst>
            <pc:docMk/>
            <pc:sldMk cId="4039931094" sldId="526"/>
            <ac:picMk id="5" creationId="{E97F3F72-8436-C9B5-0222-DE10B2038449}"/>
          </ac:picMkLst>
        </pc:picChg>
        <pc:picChg chg="add mod">
          <ac:chgData name="Tori Thompson" userId="629c8684-c0b0-425d-a1af-6ec512a820a3" providerId="ADAL" clId="{CD6E7BE1-C556-4709-8192-3AB7F92788EF}" dt="2025-09-10T10:52:49.011" v="14856" actId="1076"/>
          <ac:picMkLst>
            <pc:docMk/>
            <pc:sldMk cId="4039931094" sldId="526"/>
            <ac:picMk id="7" creationId="{7A43FC88-008A-3C04-F03D-DABF2D56BCA4}"/>
          </ac:picMkLst>
        </pc:picChg>
        <pc:picChg chg="add mod">
          <ac:chgData name="Tori Thompson" userId="629c8684-c0b0-425d-a1af-6ec512a820a3" providerId="ADAL" clId="{CD6E7BE1-C556-4709-8192-3AB7F92788EF}" dt="2025-09-10T10:53:38.041" v="14892" actId="1076"/>
          <ac:picMkLst>
            <pc:docMk/>
            <pc:sldMk cId="4039931094" sldId="526"/>
            <ac:picMk id="10" creationId="{8CF77DDA-DA57-A2E4-B6B0-381C0763C0E7}"/>
          </ac:picMkLst>
        </pc:picChg>
      </pc:sldChg>
      <pc:sldChg chg="addSp delSp modSp add mod">
        <pc:chgData name="Tori Thompson" userId="629c8684-c0b0-425d-a1af-6ec512a820a3" providerId="ADAL" clId="{CD6E7BE1-C556-4709-8192-3AB7F92788EF}" dt="2025-09-15T13:51:56.804" v="16250" actId="1076"/>
        <pc:sldMkLst>
          <pc:docMk/>
          <pc:sldMk cId="2080359461" sldId="527"/>
        </pc:sldMkLst>
        <pc:spChg chg="mod">
          <ac:chgData name="Tori Thompson" userId="629c8684-c0b0-425d-a1af-6ec512a820a3" providerId="ADAL" clId="{CD6E7BE1-C556-4709-8192-3AB7F92788EF}" dt="2025-09-10T09:41:50.207" v="9778" actId="20577"/>
          <ac:spMkLst>
            <pc:docMk/>
            <pc:sldMk cId="2080359461" sldId="527"/>
            <ac:spMk id="6" creationId="{40300C83-954B-8DA0-BDF8-A5980C293D2E}"/>
          </ac:spMkLst>
        </pc:spChg>
        <pc:spChg chg="mod">
          <ac:chgData name="Tori Thompson" userId="629c8684-c0b0-425d-a1af-6ec512a820a3" providerId="ADAL" clId="{CD6E7BE1-C556-4709-8192-3AB7F92788EF}" dt="2025-09-10T09:44:58.496" v="10445" actId="20577"/>
          <ac:spMkLst>
            <pc:docMk/>
            <pc:sldMk cId="2080359461" sldId="527"/>
            <ac:spMk id="8" creationId="{13FC0B0B-E7CE-0240-ABFE-6F13E5E0AC7E}"/>
          </ac:spMkLst>
        </pc:spChg>
        <pc:picChg chg="add mod">
          <ac:chgData name="Tori Thompson" userId="629c8684-c0b0-425d-a1af-6ec512a820a3" providerId="ADAL" clId="{CD6E7BE1-C556-4709-8192-3AB7F92788EF}" dt="2025-09-15T13:51:56.804" v="16250" actId="1076"/>
          <ac:picMkLst>
            <pc:docMk/>
            <pc:sldMk cId="2080359461" sldId="527"/>
            <ac:picMk id="3" creationId="{9546FA67-60B2-44F7-777A-06DD35166271}"/>
          </ac:picMkLst>
        </pc:picChg>
      </pc:sldChg>
      <pc:sldChg chg="addSp delSp modSp add mod">
        <pc:chgData name="Tori Thompson" userId="629c8684-c0b0-425d-a1af-6ec512a820a3" providerId="ADAL" clId="{CD6E7BE1-C556-4709-8192-3AB7F92788EF}" dt="2025-09-10T09:59:01.518" v="11727" actId="1076"/>
        <pc:sldMkLst>
          <pc:docMk/>
          <pc:sldMk cId="523189955" sldId="528"/>
        </pc:sldMkLst>
        <pc:spChg chg="mod">
          <ac:chgData name="Tori Thompson" userId="629c8684-c0b0-425d-a1af-6ec512a820a3" providerId="ADAL" clId="{CD6E7BE1-C556-4709-8192-3AB7F92788EF}" dt="2025-09-10T09:50:32.965" v="11088" actId="20577"/>
          <ac:spMkLst>
            <pc:docMk/>
            <pc:sldMk cId="523189955" sldId="528"/>
            <ac:spMk id="8" creationId="{506F7D3B-117A-E0DC-2F68-511C8FA6D1FE}"/>
          </ac:spMkLst>
        </pc:spChg>
        <pc:grpChg chg="add mod">
          <ac:chgData name="Tori Thompson" userId="629c8684-c0b0-425d-a1af-6ec512a820a3" providerId="ADAL" clId="{CD6E7BE1-C556-4709-8192-3AB7F92788EF}" dt="2025-09-10T09:59:01.518" v="11727" actId="1076"/>
          <ac:grpSpMkLst>
            <pc:docMk/>
            <pc:sldMk cId="523189955" sldId="528"/>
            <ac:grpSpMk id="4" creationId="{FC6B60FC-E428-C20C-084E-EDE12AD3FC27}"/>
          </ac:grpSpMkLst>
        </pc:grpChg>
        <pc:picChg chg="mod modCrop">
          <ac:chgData name="Tori Thompson" userId="629c8684-c0b0-425d-a1af-6ec512a820a3" providerId="ADAL" clId="{CD6E7BE1-C556-4709-8192-3AB7F92788EF}" dt="2025-09-10T09:46:58.855" v="10675" actId="732"/>
          <ac:picMkLst>
            <pc:docMk/>
            <pc:sldMk cId="523189955" sldId="528"/>
            <ac:picMk id="11" creationId="{6608EB48-CE08-8E13-BBB6-D641A6D3995C}"/>
          </ac:picMkLst>
        </pc:picChg>
        <pc:picChg chg="mod">
          <ac:chgData name="Tori Thompson" userId="629c8684-c0b0-425d-a1af-6ec512a820a3" providerId="ADAL" clId="{CD6E7BE1-C556-4709-8192-3AB7F92788EF}" dt="2025-09-10T09:46:49.502" v="10674"/>
          <ac:picMkLst>
            <pc:docMk/>
            <pc:sldMk cId="523189955" sldId="528"/>
            <ac:picMk id="12" creationId="{C2C12545-F892-6F74-CA60-E69DE4FB31B6}"/>
          </ac:picMkLst>
        </pc:picChg>
        <pc:picChg chg="add mod">
          <ac:chgData name="Tori Thompson" userId="629c8684-c0b0-425d-a1af-6ec512a820a3" providerId="ADAL" clId="{CD6E7BE1-C556-4709-8192-3AB7F92788EF}" dt="2025-09-10T09:58:59.372" v="11726" actId="1076"/>
          <ac:picMkLst>
            <pc:docMk/>
            <pc:sldMk cId="523189955" sldId="528"/>
            <ac:picMk id="14" creationId="{D49D178E-B685-2919-746A-9E326855549D}"/>
          </ac:picMkLst>
        </pc:picChg>
      </pc:sldChg>
      <pc:sldChg chg="add">
        <pc:chgData name="Tori Thompson" userId="629c8684-c0b0-425d-a1af-6ec512a820a3" providerId="ADAL" clId="{CD6E7BE1-C556-4709-8192-3AB7F92788EF}" dt="2025-09-10T09:54:22.221" v="11098" actId="2890"/>
        <pc:sldMkLst>
          <pc:docMk/>
          <pc:sldMk cId="103199114" sldId="529"/>
        </pc:sldMkLst>
      </pc:sldChg>
      <pc:sldChg chg="addSp modSp add mod">
        <pc:chgData name="Tori Thompson" userId="629c8684-c0b0-425d-a1af-6ec512a820a3" providerId="ADAL" clId="{CD6E7BE1-C556-4709-8192-3AB7F92788EF}" dt="2025-09-10T10:41:14.941" v="14175" actId="1076"/>
        <pc:sldMkLst>
          <pc:docMk/>
          <pc:sldMk cId="2790765807" sldId="530"/>
        </pc:sldMkLst>
        <pc:spChg chg="mod">
          <ac:chgData name="Tori Thompson" userId="629c8684-c0b0-425d-a1af-6ec512a820a3" providerId="ADAL" clId="{CD6E7BE1-C556-4709-8192-3AB7F92788EF}" dt="2025-09-10T10:00:53.646" v="11881" actId="20577"/>
          <ac:spMkLst>
            <pc:docMk/>
            <pc:sldMk cId="2790765807" sldId="530"/>
            <ac:spMk id="8" creationId="{6E0DF6C5-15C3-3737-F496-E5C2DD8B4B8E}"/>
          </ac:spMkLst>
        </pc:spChg>
        <pc:grpChg chg="mod">
          <ac:chgData name="Tori Thompson" userId="629c8684-c0b0-425d-a1af-6ec512a820a3" providerId="ADAL" clId="{CD6E7BE1-C556-4709-8192-3AB7F92788EF}" dt="2025-09-10T10:41:14.941" v="14175" actId="1076"/>
          <ac:grpSpMkLst>
            <pc:docMk/>
            <pc:sldMk cId="2790765807" sldId="530"/>
            <ac:grpSpMk id="4" creationId="{72013013-6C4B-4E8A-CD6B-2C43A7FCE713}"/>
          </ac:grpSpMkLst>
        </pc:grpChg>
        <pc:picChg chg="add mod">
          <ac:chgData name="Tori Thompson" userId="629c8684-c0b0-425d-a1af-6ec512a820a3" providerId="ADAL" clId="{CD6E7BE1-C556-4709-8192-3AB7F92788EF}" dt="2025-09-10T10:00:43.979" v="11837"/>
          <ac:picMkLst>
            <pc:docMk/>
            <pc:sldMk cId="2790765807" sldId="530"/>
            <ac:picMk id="2" creationId="{C1A96CA6-B3FB-2BCF-C53E-575A343DF3A0}"/>
          </ac:picMkLst>
        </pc:picChg>
        <pc:picChg chg="mod">
          <ac:chgData name="Tori Thompson" userId="629c8684-c0b0-425d-a1af-6ec512a820a3" providerId="ADAL" clId="{CD6E7BE1-C556-4709-8192-3AB7F92788EF}" dt="2025-09-10T10:41:04.668" v="14171" actId="14100"/>
          <ac:picMkLst>
            <pc:docMk/>
            <pc:sldMk cId="2790765807" sldId="530"/>
            <ac:picMk id="14" creationId="{CECA4251-5C58-A3AC-D457-3018FC26A434}"/>
          </ac:picMkLst>
        </pc:picChg>
      </pc:sldChg>
      <pc:sldChg chg="addSp delSp modSp add mod">
        <pc:chgData name="Tori Thompson" userId="629c8684-c0b0-425d-a1af-6ec512a820a3" providerId="ADAL" clId="{CD6E7BE1-C556-4709-8192-3AB7F92788EF}" dt="2025-09-15T15:11:07.965" v="16318" actId="20577"/>
        <pc:sldMkLst>
          <pc:docMk/>
          <pc:sldMk cId="35225473" sldId="531"/>
        </pc:sldMkLst>
        <pc:spChg chg="mod">
          <ac:chgData name="Tori Thompson" userId="629c8684-c0b0-425d-a1af-6ec512a820a3" providerId="ADAL" clId="{CD6E7BE1-C556-4709-8192-3AB7F92788EF}" dt="2025-09-15T15:11:07.965" v="16318" actId="20577"/>
          <ac:spMkLst>
            <pc:docMk/>
            <pc:sldMk cId="35225473" sldId="531"/>
            <ac:spMk id="8" creationId="{562DD571-3341-854C-8346-657A6B26E6F1}"/>
          </ac:spMkLst>
        </pc:spChg>
        <pc:picChg chg="add mod">
          <ac:chgData name="Tori Thompson" userId="629c8684-c0b0-425d-a1af-6ec512a820a3" providerId="ADAL" clId="{CD6E7BE1-C556-4709-8192-3AB7F92788EF}" dt="2025-09-10T10:17:09.653" v="12622" actId="14100"/>
          <ac:picMkLst>
            <pc:docMk/>
            <pc:sldMk cId="35225473" sldId="531"/>
            <ac:picMk id="3" creationId="{4EABBF6D-B475-943F-1E26-5C20D6011BD3}"/>
          </ac:picMkLst>
        </pc:picChg>
        <pc:picChg chg="add mod">
          <ac:chgData name="Tori Thompson" userId="629c8684-c0b0-425d-a1af-6ec512a820a3" providerId="ADAL" clId="{CD6E7BE1-C556-4709-8192-3AB7F92788EF}" dt="2025-09-10T10:17:26.700" v="12628" actId="1076"/>
          <ac:picMkLst>
            <pc:docMk/>
            <pc:sldMk cId="35225473" sldId="531"/>
            <ac:picMk id="9" creationId="{AA34F5B1-8871-9751-3E19-AE08665F22D3}"/>
          </ac:picMkLst>
        </pc:picChg>
        <pc:picChg chg="add mod">
          <ac:chgData name="Tori Thompson" userId="629c8684-c0b0-425d-a1af-6ec512a820a3" providerId="ADAL" clId="{CD6E7BE1-C556-4709-8192-3AB7F92788EF}" dt="2025-09-10T11:06:18.035" v="15286" actId="14100"/>
          <ac:picMkLst>
            <pc:docMk/>
            <pc:sldMk cId="35225473" sldId="531"/>
            <ac:picMk id="12" creationId="{BEBABFFE-15C4-92FD-A01A-C18FCA5F415D}"/>
          </ac:picMkLst>
        </pc:picChg>
        <pc:picChg chg="add mod">
          <ac:chgData name="Tori Thompson" userId="629c8684-c0b0-425d-a1af-6ec512a820a3" providerId="ADAL" clId="{CD6E7BE1-C556-4709-8192-3AB7F92788EF}" dt="2025-09-10T11:07:54.635" v="15293" actId="1076"/>
          <ac:picMkLst>
            <pc:docMk/>
            <pc:sldMk cId="35225473" sldId="531"/>
            <ac:picMk id="14" creationId="{03969411-99CE-7219-C09F-B3FB450755DA}"/>
          </ac:picMkLst>
        </pc:picChg>
        <pc:picChg chg="add mod">
          <ac:chgData name="Tori Thompson" userId="629c8684-c0b0-425d-a1af-6ec512a820a3" providerId="ADAL" clId="{CD6E7BE1-C556-4709-8192-3AB7F92788EF}" dt="2025-09-10T11:07:52.265" v="15292" actId="1076"/>
          <ac:picMkLst>
            <pc:docMk/>
            <pc:sldMk cId="35225473" sldId="531"/>
            <ac:picMk id="16" creationId="{8AA0DB86-16A7-996F-7A83-BD4D0393E984}"/>
          </ac:picMkLst>
        </pc:picChg>
      </pc:sldChg>
      <pc:sldChg chg="addSp delSp modSp add mod">
        <pc:chgData name="Tori Thompson" userId="629c8684-c0b0-425d-a1af-6ec512a820a3" providerId="ADAL" clId="{CD6E7BE1-C556-4709-8192-3AB7F92788EF}" dt="2025-09-11T09:42:58.227" v="15440" actId="20577"/>
        <pc:sldMkLst>
          <pc:docMk/>
          <pc:sldMk cId="2910663709" sldId="532"/>
        </pc:sldMkLst>
        <pc:spChg chg="mod">
          <ac:chgData name="Tori Thompson" userId="629c8684-c0b0-425d-a1af-6ec512a820a3" providerId="ADAL" clId="{CD6E7BE1-C556-4709-8192-3AB7F92788EF}" dt="2025-09-11T09:42:58.227" v="15440" actId="20577"/>
          <ac:spMkLst>
            <pc:docMk/>
            <pc:sldMk cId="2910663709" sldId="532"/>
            <ac:spMk id="8" creationId="{EF5F03F5-0867-F2EE-11DC-6C92D1D94B36}"/>
          </ac:spMkLst>
        </pc:spChg>
        <pc:spChg chg="add mod">
          <ac:chgData name="Tori Thompson" userId="629c8684-c0b0-425d-a1af-6ec512a820a3" providerId="ADAL" clId="{CD6E7BE1-C556-4709-8192-3AB7F92788EF}" dt="2025-09-10T10:35:30.512" v="13869" actId="20577"/>
          <ac:spMkLst>
            <pc:docMk/>
            <pc:sldMk cId="2910663709" sldId="532"/>
            <ac:spMk id="25" creationId="{18A5090D-DCED-D415-26A7-F43AEFA95846}"/>
          </ac:spMkLst>
        </pc:spChg>
        <pc:picChg chg="add mod">
          <ac:chgData name="Tori Thompson" userId="629c8684-c0b0-425d-a1af-6ec512a820a3" providerId="ADAL" clId="{CD6E7BE1-C556-4709-8192-3AB7F92788EF}" dt="2025-09-10T10:32:05.711" v="13590" actId="1076"/>
          <ac:picMkLst>
            <pc:docMk/>
            <pc:sldMk cId="2910663709" sldId="532"/>
            <ac:picMk id="4" creationId="{1C7295C5-C4CD-3329-B99E-723AEF2F00BA}"/>
          </ac:picMkLst>
        </pc:picChg>
        <pc:picChg chg="add mod">
          <ac:chgData name="Tori Thompson" userId="629c8684-c0b0-425d-a1af-6ec512a820a3" providerId="ADAL" clId="{CD6E7BE1-C556-4709-8192-3AB7F92788EF}" dt="2025-09-10T10:35:43.442" v="13874" actId="14100"/>
          <ac:picMkLst>
            <pc:docMk/>
            <pc:sldMk cId="2910663709" sldId="532"/>
            <ac:picMk id="7" creationId="{231F3587-A151-1BBC-EC09-D0E41BFA5641}"/>
          </ac:picMkLst>
        </pc:picChg>
        <pc:picChg chg="add mod modCrop">
          <ac:chgData name="Tori Thompson" userId="629c8684-c0b0-425d-a1af-6ec512a820a3" providerId="ADAL" clId="{CD6E7BE1-C556-4709-8192-3AB7F92788EF}" dt="2025-09-10T10:27:57.143" v="13170" actId="1076"/>
          <ac:picMkLst>
            <pc:docMk/>
            <pc:sldMk cId="2910663709" sldId="532"/>
            <ac:picMk id="11" creationId="{7C204D97-FA9D-C870-258E-FF4072576846}"/>
          </ac:picMkLst>
        </pc:picChg>
        <pc:picChg chg="add mod modCrop">
          <ac:chgData name="Tori Thompson" userId="629c8684-c0b0-425d-a1af-6ec512a820a3" providerId="ADAL" clId="{CD6E7BE1-C556-4709-8192-3AB7F92788EF}" dt="2025-09-10T10:27:58.959" v="13171" actId="1076"/>
          <ac:picMkLst>
            <pc:docMk/>
            <pc:sldMk cId="2910663709" sldId="532"/>
            <ac:picMk id="13" creationId="{2878A866-3116-CEEA-F614-F4F10F9E11B8}"/>
          </ac:picMkLst>
        </pc:picChg>
        <pc:picChg chg="add mod">
          <ac:chgData name="Tori Thompson" userId="629c8684-c0b0-425d-a1af-6ec512a820a3" providerId="ADAL" clId="{CD6E7BE1-C556-4709-8192-3AB7F92788EF}" dt="2025-09-10T10:28:57.726" v="13182" actId="1076"/>
          <ac:picMkLst>
            <pc:docMk/>
            <pc:sldMk cId="2910663709" sldId="532"/>
            <ac:picMk id="17" creationId="{1E26107F-22F0-2D6A-A281-AC3D62460361}"/>
          </ac:picMkLst>
        </pc:picChg>
      </pc:sldChg>
      <pc:sldChg chg="add ord">
        <pc:chgData name="Tori Thompson" userId="629c8684-c0b0-425d-a1af-6ec512a820a3" providerId="ADAL" clId="{CD6E7BE1-C556-4709-8192-3AB7F92788EF}" dt="2025-09-12T13:56:05.646" v="15686"/>
        <pc:sldMkLst>
          <pc:docMk/>
          <pc:sldMk cId="3566848661" sldId="533"/>
        </pc:sldMkLst>
      </pc:sldChg>
      <pc:sldChg chg="addSp delSp modSp add del mod">
        <pc:chgData name="Tori Thompson" userId="629c8684-c0b0-425d-a1af-6ec512a820a3" providerId="ADAL" clId="{CD6E7BE1-C556-4709-8192-3AB7F92788EF}" dt="2025-09-12T14:15:07.149" v="15791" actId="47"/>
        <pc:sldMkLst>
          <pc:docMk/>
          <pc:sldMk cId="2605293054" sldId="534"/>
        </pc:sldMkLst>
      </pc:sldChg>
      <pc:sldChg chg="addSp delSp modSp add mod ord modNotesTx">
        <pc:chgData name="Tori Thompson" userId="629c8684-c0b0-425d-a1af-6ec512a820a3" providerId="ADAL" clId="{CD6E7BE1-C556-4709-8192-3AB7F92788EF}" dt="2025-09-12T14:22:24.175" v="16077" actId="255"/>
        <pc:sldMkLst>
          <pc:docMk/>
          <pc:sldMk cId="2413250103" sldId="535"/>
        </pc:sldMkLst>
        <pc:spChg chg="mod">
          <ac:chgData name="Tori Thompson" userId="629c8684-c0b0-425d-a1af-6ec512a820a3" providerId="ADAL" clId="{CD6E7BE1-C556-4709-8192-3AB7F92788EF}" dt="2025-09-12T14:15:17.193" v="15792" actId="14100"/>
          <ac:spMkLst>
            <pc:docMk/>
            <pc:sldMk cId="2413250103" sldId="535"/>
            <ac:spMk id="6" creationId="{BE2DB593-A315-F93A-35FB-B6DCA397D434}"/>
          </ac:spMkLst>
        </pc:spChg>
        <pc:spChg chg="mod">
          <ac:chgData name="Tori Thompson" userId="629c8684-c0b0-425d-a1af-6ec512a820a3" providerId="ADAL" clId="{CD6E7BE1-C556-4709-8192-3AB7F92788EF}" dt="2025-09-12T14:22:24.175" v="16077" actId="255"/>
          <ac:spMkLst>
            <pc:docMk/>
            <pc:sldMk cId="2413250103" sldId="535"/>
            <ac:spMk id="8" creationId="{DB71D4E7-FB14-B953-6353-BD4110520F2C}"/>
          </ac:spMkLst>
        </pc:spChg>
        <pc:picChg chg="add mod">
          <ac:chgData name="Tori Thompson" userId="629c8684-c0b0-425d-a1af-6ec512a820a3" providerId="ADAL" clId="{CD6E7BE1-C556-4709-8192-3AB7F92788EF}" dt="2025-09-12T14:16:53.964" v="15849" actId="1076"/>
          <ac:picMkLst>
            <pc:docMk/>
            <pc:sldMk cId="2413250103" sldId="535"/>
            <ac:picMk id="3" creationId="{5747C240-B54E-0CB1-E668-E6E7C99B0001}"/>
          </ac:picMkLst>
        </pc:picChg>
        <pc:picChg chg="add mod">
          <ac:chgData name="Tori Thompson" userId="629c8684-c0b0-425d-a1af-6ec512a820a3" providerId="ADAL" clId="{CD6E7BE1-C556-4709-8192-3AB7F92788EF}" dt="2025-09-12T14:17:23.361" v="15855" actId="1076"/>
          <ac:picMkLst>
            <pc:docMk/>
            <pc:sldMk cId="2413250103" sldId="535"/>
            <ac:picMk id="5" creationId="{89C9B458-CE94-1C5A-EB78-0781F423101B}"/>
          </ac:picMkLst>
        </pc:picChg>
      </pc:sldChg>
      <pc:sldChg chg="addSp modSp add mod">
        <pc:chgData name="Tori Thompson" userId="629c8684-c0b0-425d-a1af-6ec512a820a3" providerId="ADAL" clId="{CD6E7BE1-C556-4709-8192-3AB7F92788EF}" dt="2025-09-15T15:12:46.565" v="16336" actId="20577"/>
        <pc:sldMkLst>
          <pc:docMk/>
          <pc:sldMk cId="913604357" sldId="536"/>
        </pc:sldMkLst>
        <pc:spChg chg="mod">
          <ac:chgData name="Tori Thompson" userId="629c8684-c0b0-425d-a1af-6ec512a820a3" providerId="ADAL" clId="{CD6E7BE1-C556-4709-8192-3AB7F92788EF}" dt="2025-09-12T14:22:32.865" v="16079" actId="14100"/>
          <ac:spMkLst>
            <pc:docMk/>
            <pc:sldMk cId="913604357" sldId="536"/>
            <ac:spMk id="6" creationId="{8F14B3F0-871F-74EA-CD34-55F8B2318C2C}"/>
          </ac:spMkLst>
        </pc:spChg>
        <pc:spChg chg="mod">
          <ac:chgData name="Tori Thompson" userId="629c8684-c0b0-425d-a1af-6ec512a820a3" providerId="ADAL" clId="{CD6E7BE1-C556-4709-8192-3AB7F92788EF}" dt="2025-09-12T14:27:01.219" v="16202" actId="14100"/>
          <ac:spMkLst>
            <pc:docMk/>
            <pc:sldMk cId="913604357" sldId="536"/>
            <ac:spMk id="8" creationId="{24880EF5-FB69-B87C-0EDD-30D288FD824B}"/>
          </ac:spMkLst>
        </pc:spChg>
        <pc:spChg chg="add mod">
          <ac:chgData name="Tori Thompson" userId="629c8684-c0b0-425d-a1af-6ec512a820a3" providerId="ADAL" clId="{CD6E7BE1-C556-4709-8192-3AB7F92788EF}" dt="2025-09-15T15:12:46.565" v="16336" actId="20577"/>
          <ac:spMkLst>
            <pc:docMk/>
            <pc:sldMk cId="913604357" sldId="536"/>
            <ac:spMk id="9" creationId="{5CB177AA-4B86-1C20-E856-880D6B354A2C}"/>
          </ac:spMkLst>
        </pc:spChg>
        <pc:picChg chg="add mod">
          <ac:chgData name="Tori Thompson" userId="629c8684-c0b0-425d-a1af-6ec512a820a3" providerId="ADAL" clId="{CD6E7BE1-C556-4709-8192-3AB7F92788EF}" dt="2025-09-12T14:23:38.201" v="16083" actId="1076"/>
          <ac:picMkLst>
            <pc:docMk/>
            <pc:sldMk cId="913604357" sldId="536"/>
            <ac:picMk id="3" creationId="{541FF054-81C4-ECAE-6C4A-3296059DE548}"/>
          </ac:picMkLst>
        </pc:picChg>
        <pc:picChg chg="add mod">
          <ac:chgData name="Tori Thompson" userId="629c8684-c0b0-425d-a1af-6ec512a820a3" providerId="ADAL" clId="{CD6E7BE1-C556-4709-8192-3AB7F92788EF}" dt="2025-09-12T14:29:02.981" v="16222" actId="1076"/>
          <ac:picMkLst>
            <pc:docMk/>
            <pc:sldMk cId="913604357" sldId="536"/>
            <ac:picMk id="5" creationId="{8F9192CA-E51B-8E97-D461-D482A46B8AC2}"/>
          </ac:picMkLst>
        </pc:picChg>
        <pc:picChg chg="add mod">
          <ac:chgData name="Tori Thompson" userId="629c8684-c0b0-425d-a1af-6ec512a820a3" providerId="ADAL" clId="{CD6E7BE1-C556-4709-8192-3AB7F92788EF}" dt="2025-09-12T14:29:00.991" v="16221" actId="1076"/>
          <ac:picMkLst>
            <pc:docMk/>
            <pc:sldMk cId="913604357" sldId="536"/>
            <ac:picMk id="11" creationId="{30842397-FAAA-DFF6-3093-644C2D668CD9}"/>
          </ac:picMkLst>
        </pc:picChg>
        <pc:picChg chg="add mod">
          <ac:chgData name="Tori Thompson" userId="629c8684-c0b0-425d-a1af-6ec512a820a3" providerId="ADAL" clId="{CD6E7BE1-C556-4709-8192-3AB7F92788EF}" dt="2025-09-12T14:28:59.136" v="16220" actId="1076"/>
          <ac:picMkLst>
            <pc:docMk/>
            <pc:sldMk cId="913604357" sldId="536"/>
            <ac:picMk id="13" creationId="{37E68069-C3C1-7C43-DBCF-2280C1883DC6}"/>
          </ac:picMkLst>
        </pc:picChg>
      </pc:sldChg>
    </pc:docChg>
  </pc:docChgLst>
  <pc:docChgLst>
    <pc:chgData name="Alice Evans" userId="35097ba9-7da9-4835-bca4-1ad0f8632e15" providerId="ADAL" clId="{988D1D59-C502-47AA-8EBF-92B2C3778878}"/>
    <pc:docChg chg="modSld">
      <pc:chgData name="Alice Evans" userId="35097ba9-7da9-4835-bca4-1ad0f8632e15" providerId="ADAL" clId="{988D1D59-C502-47AA-8EBF-92B2C3778878}" dt="2024-08-02T13:21:04.506" v="2" actId="20577"/>
      <pc:docMkLst>
        <pc:docMk/>
      </pc:docMkLst>
      <pc:sldChg chg="modSp mod">
        <pc:chgData name="Alice Evans" userId="35097ba9-7da9-4835-bca4-1ad0f8632e15" providerId="ADAL" clId="{988D1D59-C502-47AA-8EBF-92B2C3778878}" dt="2024-08-02T13:21:04.506" v="2" actId="20577"/>
        <pc:sldMkLst>
          <pc:docMk/>
          <pc:sldMk cId="958736143" sldId="503"/>
        </pc:sldMkLst>
      </pc:sldChg>
    </pc:docChg>
  </pc:docChgLst>
  <pc:docChgLst>
    <pc:chgData name="Dyfan Roberts" userId="8809b64d-89a9-49c7-b17b-b551246ae2bf" providerId="ADAL" clId="{8C3CE27D-5215-4C90-8CC9-4F65415E8631}"/>
    <pc:docChg chg="undo custSel addSld delSld modSld">
      <pc:chgData name="Dyfan Roberts" userId="8809b64d-89a9-49c7-b17b-b551246ae2bf" providerId="ADAL" clId="{8C3CE27D-5215-4C90-8CC9-4F65415E8631}" dt="2024-09-17T10:17:58.224" v="77" actId="1076"/>
      <pc:docMkLst>
        <pc:docMk/>
      </pc:docMkLst>
      <pc:sldChg chg="modSp mod">
        <pc:chgData name="Dyfan Roberts" userId="8809b64d-89a9-49c7-b17b-b551246ae2bf" providerId="ADAL" clId="{8C3CE27D-5215-4C90-8CC9-4F65415E8631}" dt="2024-09-17T10:17:58.224" v="77" actId="1076"/>
        <pc:sldMkLst>
          <pc:docMk/>
          <pc:sldMk cId="2825050813" sldId="306"/>
        </pc:sldMkLst>
      </pc:sldChg>
      <pc:sldChg chg="addSp delSp modSp mod">
        <pc:chgData name="Dyfan Roberts" userId="8809b64d-89a9-49c7-b17b-b551246ae2bf" providerId="ADAL" clId="{8C3CE27D-5215-4C90-8CC9-4F65415E8631}" dt="2024-09-11T15:05:49.017" v="14"/>
        <pc:sldMkLst>
          <pc:docMk/>
          <pc:sldMk cId="3394658381" sldId="347"/>
        </pc:sldMkLst>
      </pc:sldChg>
      <pc:sldChg chg="modSp new del mod">
        <pc:chgData name="Dyfan Roberts" userId="8809b64d-89a9-49c7-b17b-b551246ae2bf" providerId="ADAL" clId="{8C3CE27D-5215-4C90-8CC9-4F65415E8631}" dt="2024-09-12T16:13:30.986" v="29" actId="680"/>
        <pc:sldMkLst>
          <pc:docMk/>
          <pc:sldMk cId="572696615" sldId="516"/>
        </pc:sldMkLst>
      </pc:sldChg>
      <pc:sldChg chg="modSp add mod">
        <pc:chgData name="Dyfan Roberts" userId="8809b64d-89a9-49c7-b17b-b551246ae2bf" providerId="ADAL" clId="{8C3CE27D-5215-4C90-8CC9-4F65415E8631}" dt="2024-09-17T10:16:47.103" v="34" actId="20577"/>
        <pc:sldMkLst>
          <pc:docMk/>
          <pc:sldMk cId="3717614304" sldId="52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Sassoon Primary Rg" panose="02000606020000020004"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Sassoon Primary Rg" panose="02000606020000020004" pitchFamily="2" charset="0"/>
              </a:defRPr>
            </a:lvl1pPr>
          </a:lstStyle>
          <a:p>
            <a:fld id="{0E9A204C-651B-4846-9662-6DF3AC06BB78}" type="datetimeFigureOut">
              <a:rPr lang="en-GB" smtClean="0"/>
              <a:pPr/>
              <a:t>15/09/2025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Sassoon Primary Rg" panose="02000606020000020004"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Sassoon Primary Rg" panose="02000606020000020004" pitchFamily="2" charset="0"/>
              </a:defRPr>
            </a:lvl1pPr>
          </a:lstStyle>
          <a:p>
            <a:fld id="{1EE8DBEF-C89E-4D1E-9499-F604207DA193}" type="slidenum">
              <a:rPr lang="en-GB" smtClean="0"/>
              <a:pPr/>
              <a:t>‹#›</a:t>
            </a:fld>
            <a:endParaRPr lang="en-GB" dirty="0"/>
          </a:p>
        </p:txBody>
      </p:sp>
    </p:spTree>
    <p:extLst>
      <p:ext uri="{BB962C8B-B14F-4D97-AF65-F5344CB8AC3E}">
        <p14:creationId xmlns:p14="http://schemas.microsoft.com/office/powerpoint/2010/main" val="903076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Sassoon Primary Rg" panose="02000606020000020004" pitchFamily="2" charset="0"/>
        <a:ea typeface="+mn-ea"/>
        <a:cs typeface="+mn-cs"/>
      </a:defRPr>
    </a:lvl1pPr>
    <a:lvl2pPr marL="457200" algn="l" defTabSz="914400" rtl="0" eaLnBrk="1" latinLnBrk="0" hangingPunct="1">
      <a:defRPr sz="1200" kern="1200">
        <a:solidFill>
          <a:schemeClr val="tx1"/>
        </a:solidFill>
        <a:latin typeface="Sassoon Primary Rg" panose="02000606020000020004" pitchFamily="2" charset="0"/>
        <a:ea typeface="+mn-ea"/>
        <a:cs typeface="+mn-cs"/>
      </a:defRPr>
    </a:lvl2pPr>
    <a:lvl3pPr marL="914400" algn="l" defTabSz="914400" rtl="0" eaLnBrk="1" latinLnBrk="0" hangingPunct="1">
      <a:defRPr sz="1200" kern="1200">
        <a:solidFill>
          <a:schemeClr val="tx1"/>
        </a:solidFill>
        <a:latin typeface="Sassoon Primary Rg" panose="02000606020000020004" pitchFamily="2" charset="0"/>
        <a:ea typeface="+mn-ea"/>
        <a:cs typeface="+mn-cs"/>
      </a:defRPr>
    </a:lvl3pPr>
    <a:lvl4pPr marL="1371600" algn="l" defTabSz="914400" rtl="0" eaLnBrk="1" latinLnBrk="0" hangingPunct="1">
      <a:defRPr sz="1200" kern="1200">
        <a:solidFill>
          <a:schemeClr val="tx1"/>
        </a:solidFill>
        <a:latin typeface="Sassoon Primary Rg" panose="02000606020000020004" pitchFamily="2" charset="0"/>
        <a:ea typeface="+mn-ea"/>
        <a:cs typeface="+mn-cs"/>
      </a:defRPr>
    </a:lvl4pPr>
    <a:lvl5pPr marL="1828800" algn="l" defTabSz="914400" rtl="0" eaLnBrk="1" latinLnBrk="0" hangingPunct="1">
      <a:defRPr sz="1200" kern="1200">
        <a:solidFill>
          <a:schemeClr val="tx1"/>
        </a:solidFill>
        <a:latin typeface="Sassoon Primary Rg" panose="02000606020000020004"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Generally speaking, the countries in blue are richer/more developed countries. However, there are many outliers. </a:t>
            </a:r>
          </a:p>
        </p:txBody>
      </p:sp>
      <p:sp>
        <p:nvSpPr>
          <p:cNvPr id="4" name="Slide Number Placeholder 3"/>
          <p:cNvSpPr>
            <a:spLocks noGrp="1"/>
          </p:cNvSpPr>
          <p:nvPr>
            <p:ph type="sldNum" sz="quarter" idx="5"/>
          </p:nvPr>
        </p:nvSpPr>
        <p:spPr/>
        <p:txBody>
          <a:bodyPr/>
          <a:lstStyle/>
          <a:p>
            <a:fld id="{1EE8DBEF-C89E-4D1E-9499-F604207DA193}" type="slidenum">
              <a:rPr lang="en-GB" smtClean="0"/>
              <a:pPr/>
              <a:t>9</a:t>
            </a:fld>
            <a:endParaRPr lang="en-GB" dirty="0"/>
          </a:p>
        </p:txBody>
      </p:sp>
    </p:spTree>
    <p:extLst>
      <p:ext uri="{BB962C8B-B14F-4D97-AF65-F5344CB8AC3E}">
        <p14:creationId xmlns:p14="http://schemas.microsoft.com/office/powerpoint/2010/main" val="6572548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CA690-B5F7-8599-AB68-BBB2ACA576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F706CF-CCE8-6DEA-588B-E07FF2DAD7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2A7072-E7D3-D625-AFDC-6493D056BBA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DCBA367-F159-D094-023C-9B168F46A4EF}"/>
              </a:ext>
            </a:extLst>
          </p:cNvPr>
          <p:cNvSpPr>
            <a:spLocks noGrp="1"/>
          </p:cNvSpPr>
          <p:nvPr>
            <p:ph type="sldNum" sz="quarter" idx="5"/>
          </p:nvPr>
        </p:nvSpPr>
        <p:spPr/>
        <p:txBody>
          <a:bodyPr/>
          <a:lstStyle/>
          <a:p>
            <a:fld id="{1EE8DBEF-C89E-4D1E-9499-F604207DA193}" type="slidenum">
              <a:rPr lang="en-GB" smtClean="0"/>
              <a:pPr/>
              <a:t>18</a:t>
            </a:fld>
            <a:endParaRPr lang="en-GB" dirty="0"/>
          </a:p>
        </p:txBody>
      </p:sp>
    </p:spTree>
    <p:extLst>
      <p:ext uri="{BB962C8B-B14F-4D97-AF65-F5344CB8AC3E}">
        <p14:creationId xmlns:p14="http://schemas.microsoft.com/office/powerpoint/2010/main" val="2069131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ED1F0-4297-8C72-F21A-B75F024B62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BF4A4E-819E-9BEA-CC1F-10FFDC42F0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BFAFB6-8E06-3927-CBA6-28BFD5DCB89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D9246EB-D130-5309-9070-5A96B7144E34}"/>
              </a:ext>
            </a:extLst>
          </p:cNvPr>
          <p:cNvSpPr>
            <a:spLocks noGrp="1"/>
          </p:cNvSpPr>
          <p:nvPr>
            <p:ph type="sldNum" sz="quarter" idx="5"/>
          </p:nvPr>
        </p:nvSpPr>
        <p:spPr/>
        <p:txBody>
          <a:bodyPr/>
          <a:lstStyle/>
          <a:p>
            <a:fld id="{1EE8DBEF-C89E-4D1E-9499-F604207DA193}" type="slidenum">
              <a:rPr lang="en-GB" smtClean="0"/>
              <a:pPr/>
              <a:t>19</a:t>
            </a:fld>
            <a:endParaRPr lang="en-GB" dirty="0"/>
          </a:p>
        </p:txBody>
      </p:sp>
    </p:spTree>
    <p:extLst>
      <p:ext uri="{BB962C8B-B14F-4D97-AF65-F5344CB8AC3E}">
        <p14:creationId xmlns:p14="http://schemas.microsoft.com/office/powerpoint/2010/main" val="31267072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1433A-2A8D-7EEB-42D6-BE5DAC3EF6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DB5348-EFFB-3737-5EB1-17A6F433BB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B18A98-1541-2655-8026-DC2B8A93470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200AE6-62BA-76DD-3CE1-DD687874504D}"/>
              </a:ext>
            </a:extLst>
          </p:cNvPr>
          <p:cNvSpPr>
            <a:spLocks noGrp="1"/>
          </p:cNvSpPr>
          <p:nvPr>
            <p:ph type="sldNum" sz="quarter" idx="5"/>
          </p:nvPr>
        </p:nvSpPr>
        <p:spPr/>
        <p:txBody>
          <a:bodyPr/>
          <a:lstStyle/>
          <a:p>
            <a:fld id="{1EE8DBEF-C89E-4D1E-9499-F604207DA193}" type="slidenum">
              <a:rPr lang="en-GB" smtClean="0"/>
              <a:pPr/>
              <a:t>20</a:t>
            </a:fld>
            <a:endParaRPr lang="en-GB" dirty="0"/>
          </a:p>
        </p:txBody>
      </p:sp>
    </p:spTree>
    <p:extLst>
      <p:ext uri="{BB962C8B-B14F-4D97-AF65-F5344CB8AC3E}">
        <p14:creationId xmlns:p14="http://schemas.microsoft.com/office/powerpoint/2010/main" val="20826034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D3087-DF8B-6E2A-A1CB-B402FDC79B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1805AD-C2FE-E378-CC9A-B9BEB9A0F3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7C17D5-C3A5-50C5-7356-430CF6C0E78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1C9EEA5-E723-4E7A-36DA-9FDC6BEDCC6C}"/>
              </a:ext>
            </a:extLst>
          </p:cNvPr>
          <p:cNvSpPr>
            <a:spLocks noGrp="1"/>
          </p:cNvSpPr>
          <p:nvPr>
            <p:ph type="sldNum" sz="quarter" idx="5"/>
          </p:nvPr>
        </p:nvSpPr>
        <p:spPr/>
        <p:txBody>
          <a:bodyPr/>
          <a:lstStyle/>
          <a:p>
            <a:fld id="{1EE8DBEF-C89E-4D1E-9499-F604207DA193}" type="slidenum">
              <a:rPr lang="en-GB" smtClean="0"/>
              <a:pPr/>
              <a:t>21</a:t>
            </a:fld>
            <a:endParaRPr lang="en-GB" dirty="0"/>
          </a:p>
        </p:txBody>
      </p:sp>
    </p:spTree>
    <p:extLst>
      <p:ext uri="{BB962C8B-B14F-4D97-AF65-F5344CB8AC3E}">
        <p14:creationId xmlns:p14="http://schemas.microsoft.com/office/powerpoint/2010/main" val="2977534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4DAAF-06B2-0E93-E1A9-97C1C51842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0ECAE-987C-F672-21B5-739D2B9801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8091EA-9263-5D2B-74E3-3651F6643D6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68D8722-09B2-F59D-0293-562C43C9E9E3}"/>
              </a:ext>
            </a:extLst>
          </p:cNvPr>
          <p:cNvSpPr>
            <a:spLocks noGrp="1"/>
          </p:cNvSpPr>
          <p:nvPr>
            <p:ph type="sldNum" sz="quarter" idx="5"/>
          </p:nvPr>
        </p:nvSpPr>
        <p:spPr/>
        <p:txBody>
          <a:bodyPr/>
          <a:lstStyle/>
          <a:p>
            <a:fld id="{1EE8DBEF-C89E-4D1E-9499-F604207DA193}" type="slidenum">
              <a:rPr lang="en-GB" smtClean="0"/>
              <a:pPr/>
              <a:t>22</a:t>
            </a:fld>
            <a:endParaRPr lang="en-GB" dirty="0"/>
          </a:p>
        </p:txBody>
      </p:sp>
    </p:spTree>
    <p:extLst>
      <p:ext uri="{BB962C8B-B14F-4D97-AF65-F5344CB8AC3E}">
        <p14:creationId xmlns:p14="http://schemas.microsoft.com/office/powerpoint/2010/main" val="17710180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ACC69-346A-CB2B-E543-C2D31A143F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3AA17F-0D97-2320-A4D5-9444171464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44C323-9858-D898-8C45-4E97684772D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D70E121-8FDF-A7E9-4D03-96FC0E0C5274}"/>
              </a:ext>
            </a:extLst>
          </p:cNvPr>
          <p:cNvSpPr>
            <a:spLocks noGrp="1"/>
          </p:cNvSpPr>
          <p:nvPr>
            <p:ph type="sldNum" sz="quarter" idx="5"/>
          </p:nvPr>
        </p:nvSpPr>
        <p:spPr/>
        <p:txBody>
          <a:bodyPr/>
          <a:lstStyle/>
          <a:p>
            <a:fld id="{1EE8DBEF-C89E-4D1E-9499-F604207DA193}" type="slidenum">
              <a:rPr lang="en-GB" smtClean="0"/>
              <a:pPr/>
              <a:t>23</a:t>
            </a:fld>
            <a:endParaRPr lang="en-GB" dirty="0"/>
          </a:p>
        </p:txBody>
      </p:sp>
    </p:spTree>
    <p:extLst>
      <p:ext uri="{BB962C8B-B14F-4D97-AF65-F5344CB8AC3E}">
        <p14:creationId xmlns:p14="http://schemas.microsoft.com/office/powerpoint/2010/main" val="18247448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0C96E-F9BC-CE44-7A19-3DD2D8E6A2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96202E-4E6A-D603-BC69-25E3AA4734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BDFE9C-DC7D-3BB7-1040-6D4D2835741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D34CA31-B129-9870-401E-A0102C60EAE1}"/>
              </a:ext>
            </a:extLst>
          </p:cNvPr>
          <p:cNvSpPr>
            <a:spLocks noGrp="1"/>
          </p:cNvSpPr>
          <p:nvPr>
            <p:ph type="sldNum" sz="quarter" idx="5"/>
          </p:nvPr>
        </p:nvSpPr>
        <p:spPr/>
        <p:txBody>
          <a:bodyPr/>
          <a:lstStyle/>
          <a:p>
            <a:fld id="{1EE8DBEF-C89E-4D1E-9499-F604207DA193}" type="slidenum">
              <a:rPr lang="en-GB" smtClean="0"/>
              <a:pPr/>
              <a:t>24</a:t>
            </a:fld>
            <a:endParaRPr lang="en-GB" dirty="0"/>
          </a:p>
        </p:txBody>
      </p:sp>
    </p:spTree>
    <p:extLst>
      <p:ext uri="{BB962C8B-B14F-4D97-AF65-F5344CB8AC3E}">
        <p14:creationId xmlns:p14="http://schemas.microsoft.com/office/powerpoint/2010/main" val="32485516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9BB92-C3BA-A528-0A31-22533D38B2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10C4EC-7B36-274D-52AA-4D6B8029F4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99E22C-1AA0-FBEA-FE29-4CA562FB374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973B0DA-1276-0D5F-64EC-68660A2D2289}"/>
              </a:ext>
            </a:extLst>
          </p:cNvPr>
          <p:cNvSpPr>
            <a:spLocks noGrp="1"/>
          </p:cNvSpPr>
          <p:nvPr>
            <p:ph type="sldNum" sz="quarter" idx="5"/>
          </p:nvPr>
        </p:nvSpPr>
        <p:spPr/>
        <p:txBody>
          <a:bodyPr/>
          <a:lstStyle/>
          <a:p>
            <a:fld id="{1EE8DBEF-C89E-4D1E-9499-F604207DA193}" type="slidenum">
              <a:rPr lang="en-GB" smtClean="0"/>
              <a:pPr/>
              <a:t>25</a:t>
            </a:fld>
            <a:endParaRPr lang="en-GB" dirty="0"/>
          </a:p>
        </p:txBody>
      </p:sp>
    </p:spTree>
    <p:extLst>
      <p:ext uri="{BB962C8B-B14F-4D97-AF65-F5344CB8AC3E}">
        <p14:creationId xmlns:p14="http://schemas.microsoft.com/office/powerpoint/2010/main" val="1173718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543FC8-51FA-BDC5-9BE2-3C262E3C8A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4E874C-F215-9BFD-6FA8-6F6F1E5003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A92576-B342-BBD5-BA15-B942384D38C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EBE6CA5-AEA1-BED9-017A-6009F59F07AB}"/>
              </a:ext>
            </a:extLst>
          </p:cNvPr>
          <p:cNvSpPr>
            <a:spLocks noGrp="1"/>
          </p:cNvSpPr>
          <p:nvPr>
            <p:ph type="sldNum" sz="quarter" idx="5"/>
          </p:nvPr>
        </p:nvSpPr>
        <p:spPr/>
        <p:txBody>
          <a:bodyPr/>
          <a:lstStyle/>
          <a:p>
            <a:fld id="{1EE8DBEF-C89E-4D1E-9499-F604207DA193}" type="slidenum">
              <a:rPr lang="en-GB" smtClean="0"/>
              <a:pPr/>
              <a:t>26</a:t>
            </a:fld>
            <a:endParaRPr lang="en-GB" dirty="0"/>
          </a:p>
        </p:txBody>
      </p:sp>
    </p:spTree>
    <p:extLst>
      <p:ext uri="{BB962C8B-B14F-4D97-AF65-F5344CB8AC3E}">
        <p14:creationId xmlns:p14="http://schemas.microsoft.com/office/powerpoint/2010/main" val="723486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EE8DBEF-C89E-4D1E-9499-F604207DA193}" type="slidenum">
              <a:rPr lang="en-GB" smtClean="0"/>
              <a:pPr/>
              <a:t>28</a:t>
            </a:fld>
            <a:endParaRPr lang="en-GB" dirty="0"/>
          </a:p>
        </p:txBody>
      </p:sp>
    </p:spTree>
    <p:extLst>
      <p:ext uri="{BB962C8B-B14F-4D97-AF65-F5344CB8AC3E}">
        <p14:creationId xmlns:p14="http://schemas.microsoft.com/office/powerpoint/2010/main" val="4275088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09F97-179F-CED7-6FFC-2CD6AE6D8B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E4BD88-09DA-FF82-49EF-50A9136F59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83895D-BE7D-1E61-5205-91AA6AA610F7}"/>
              </a:ext>
            </a:extLst>
          </p:cNvPr>
          <p:cNvSpPr>
            <a:spLocks noGrp="1"/>
          </p:cNvSpPr>
          <p:nvPr>
            <p:ph type="body" idx="1"/>
          </p:nvPr>
        </p:nvSpPr>
        <p:spPr/>
        <p:txBody>
          <a:bodyPr/>
          <a:lstStyle/>
          <a:p>
            <a:r>
              <a:rPr lang="en-GB" dirty="0"/>
              <a:t>Generally speaking, the countries in blue are richer/more developed countries. However, there are many outliers. </a:t>
            </a:r>
          </a:p>
        </p:txBody>
      </p:sp>
      <p:sp>
        <p:nvSpPr>
          <p:cNvPr id="4" name="Slide Number Placeholder 3">
            <a:extLst>
              <a:ext uri="{FF2B5EF4-FFF2-40B4-BE49-F238E27FC236}">
                <a16:creationId xmlns:a16="http://schemas.microsoft.com/office/drawing/2014/main" id="{A268C931-43FD-D963-4F83-D4A051DBBE59}"/>
              </a:ext>
            </a:extLst>
          </p:cNvPr>
          <p:cNvSpPr>
            <a:spLocks noGrp="1"/>
          </p:cNvSpPr>
          <p:nvPr>
            <p:ph type="sldNum" sz="quarter" idx="5"/>
          </p:nvPr>
        </p:nvSpPr>
        <p:spPr/>
        <p:txBody>
          <a:bodyPr/>
          <a:lstStyle/>
          <a:p>
            <a:fld id="{1EE8DBEF-C89E-4D1E-9499-F604207DA193}" type="slidenum">
              <a:rPr lang="en-GB" smtClean="0"/>
              <a:pPr/>
              <a:t>10</a:t>
            </a:fld>
            <a:endParaRPr lang="en-GB" dirty="0"/>
          </a:p>
        </p:txBody>
      </p:sp>
    </p:spTree>
    <p:extLst>
      <p:ext uri="{BB962C8B-B14F-4D97-AF65-F5344CB8AC3E}">
        <p14:creationId xmlns:p14="http://schemas.microsoft.com/office/powerpoint/2010/main" val="3329653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67111-B7B5-8CFD-DEB5-908FC9B534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1B0AB8-D5FB-EBFA-2FD7-5D7623DB3C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67F92A-BED4-D98F-8F82-66B07C8C5B7E}"/>
              </a:ext>
            </a:extLst>
          </p:cNvPr>
          <p:cNvSpPr>
            <a:spLocks noGrp="1"/>
          </p:cNvSpPr>
          <p:nvPr>
            <p:ph type="body" idx="1"/>
          </p:nvPr>
        </p:nvSpPr>
        <p:spPr/>
        <p:txBody>
          <a:bodyPr/>
          <a:lstStyle/>
          <a:p>
            <a:r>
              <a:rPr lang="en-GB" dirty="0"/>
              <a:t>Generally speaking, the countries in blue are richer/more developed countries. Note there are many outliers. </a:t>
            </a:r>
          </a:p>
        </p:txBody>
      </p:sp>
      <p:sp>
        <p:nvSpPr>
          <p:cNvPr id="4" name="Slide Number Placeholder 3">
            <a:extLst>
              <a:ext uri="{FF2B5EF4-FFF2-40B4-BE49-F238E27FC236}">
                <a16:creationId xmlns:a16="http://schemas.microsoft.com/office/drawing/2014/main" id="{2F6BF887-E653-EF1B-8075-E7869A83D9EC}"/>
              </a:ext>
            </a:extLst>
          </p:cNvPr>
          <p:cNvSpPr>
            <a:spLocks noGrp="1"/>
          </p:cNvSpPr>
          <p:nvPr>
            <p:ph type="sldNum" sz="quarter" idx="5"/>
          </p:nvPr>
        </p:nvSpPr>
        <p:spPr/>
        <p:txBody>
          <a:bodyPr/>
          <a:lstStyle/>
          <a:p>
            <a:fld id="{1EE8DBEF-C89E-4D1E-9499-F604207DA193}" type="slidenum">
              <a:rPr lang="en-GB" smtClean="0"/>
              <a:pPr/>
              <a:t>11</a:t>
            </a:fld>
            <a:endParaRPr lang="en-GB" dirty="0"/>
          </a:p>
        </p:txBody>
      </p:sp>
    </p:spTree>
    <p:extLst>
      <p:ext uri="{BB962C8B-B14F-4D97-AF65-F5344CB8AC3E}">
        <p14:creationId xmlns:p14="http://schemas.microsoft.com/office/powerpoint/2010/main" val="889657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C05141-66EC-ABA1-12A0-588BF11A4A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BDB88A-1C7B-5FF8-7ED4-D4F98C26AE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7778F7-6654-1E1B-F8E6-0E35D96C4391}"/>
              </a:ext>
            </a:extLst>
          </p:cNvPr>
          <p:cNvSpPr>
            <a:spLocks noGrp="1"/>
          </p:cNvSpPr>
          <p:nvPr>
            <p:ph type="body" idx="1"/>
          </p:nvPr>
        </p:nvSpPr>
        <p:spPr/>
        <p:txBody>
          <a:bodyPr/>
          <a:lstStyle/>
          <a:p>
            <a:r>
              <a:rPr lang="en-GB" dirty="0"/>
              <a:t>Generally speaking, the countries in blue are richer/more developed countries. Note there are many outliers. </a:t>
            </a:r>
          </a:p>
        </p:txBody>
      </p:sp>
      <p:sp>
        <p:nvSpPr>
          <p:cNvPr id="4" name="Slide Number Placeholder 3">
            <a:extLst>
              <a:ext uri="{FF2B5EF4-FFF2-40B4-BE49-F238E27FC236}">
                <a16:creationId xmlns:a16="http://schemas.microsoft.com/office/drawing/2014/main" id="{9C36AB08-5163-7BCD-65F6-1BCF9C924718}"/>
              </a:ext>
            </a:extLst>
          </p:cNvPr>
          <p:cNvSpPr>
            <a:spLocks noGrp="1"/>
          </p:cNvSpPr>
          <p:nvPr>
            <p:ph type="sldNum" sz="quarter" idx="5"/>
          </p:nvPr>
        </p:nvSpPr>
        <p:spPr/>
        <p:txBody>
          <a:bodyPr/>
          <a:lstStyle/>
          <a:p>
            <a:fld id="{1EE8DBEF-C89E-4D1E-9499-F604207DA193}" type="slidenum">
              <a:rPr lang="en-GB" smtClean="0"/>
              <a:pPr/>
              <a:t>12</a:t>
            </a:fld>
            <a:endParaRPr lang="en-GB" dirty="0"/>
          </a:p>
        </p:txBody>
      </p:sp>
    </p:spTree>
    <p:extLst>
      <p:ext uri="{BB962C8B-B14F-4D97-AF65-F5344CB8AC3E}">
        <p14:creationId xmlns:p14="http://schemas.microsoft.com/office/powerpoint/2010/main" val="3885637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3C492-A162-2E72-1199-9205158981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08045E-9F9E-51B9-8E56-4ABC63D393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5F129E-793B-555C-572B-98AF6A85A5C5}"/>
              </a:ext>
            </a:extLst>
          </p:cNvPr>
          <p:cNvSpPr>
            <a:spLocks noGrp="1"/>
          </p:cNvSpPr>
          <p:nvPr>
            <p:ph type="body" idx="1"/>
          </p:nvPr>
        </p:nvSpPr>
        <p:spPr/>
        <p:txBody>
          <a:bodyPr/>
          <a:lstStyle/>
          <a:p>
            <a:r>
              <a:rPr lang="en-GB" dirty="0"/>
              <a:t>Generally speaking, the countries in blue are richer/more developed countries. Note there are many outliers. </a:t>
            </a:r>
          </a:p>
        </p:txBody>
      </p:sp>
      <p:sp>
        <p:nvSpPr>
          <p:cNvPr id="4" name="Slide Number Placeholder 3">
            <a:extLst>
              <a:ext uri="{FF2B5EF4-FFF2-40B4-BE49-F238E27FC236}">
                <a16:creationId xmlns:a16="http://schemas.microsoft.com/office/drawing/2014/main" id="{CB950CAE-EF0F-E339-50DF-37E381E1753B}"/>
              </a:ext>
            </a:extLst>
          </p:cNvPr>
          <p:cNvSpPr>
            <a:spLocks noGrp="1"/>
          </p:cNvSpPr>
          <p:nvPr>
            <p:ph type="sldNum" sz="quarter" idx="5"/>
          </p:nvPr>
        </p:nvSpPr>
        <p:spPr/>
        <p:txBody>
          <a:bodyPr/>
          <a:lstStyle/>
          <a:p>
            <a:fld id="{1EE8DBEF-C89E-4D1E-9499-F604207DA193}" type="slidenum">
              <a:rPr lang="en-GB" smtClean="0"/>
              <a:pPr/>
              <a:t>13</a:t>
            </a:fld>
            <a:endParaRPr lang="en-GB" dirty="0"/>
          </a:p>
        </p:txBody>
      </p:sp>
    </p:spTree>
    <p:extLst>
      <p:ext uri="{BB962C8B-B14F-4D97-AF65-F5344CB8AC3E}">
        <p14:creationId xmlns:p14="http://schemas.microsoft.com/office/powerpoint/2010/main" val="2123561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D52AC-2AB4-6869-F9A1-012EEE68F5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4D3DD8-66C0-BDE6-1537-F0657DC82D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4E804B-C43A-7B4A-B3B6-D9E20DCB5AA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55E9B29-E751-339F-B56D-F733635DDB37}"/>
              </a:ext>
            </a:extLst>
          </p:cNvPr>
          <p:cNvSpPr>
            <a:spLocks noGrp="1"/>
          </p:cNvSpPr>
          <p:nvPr>
            <p:ph type="sldNum" sz="quarter" idx="5"/>
          </p:nvPr>
        </p:nvSpPr>
        <p:spPr/>
        <p:txBody>
          <a:bodyPr/>
          <a:lstStyle/>
          <a:p>
            <a:fld id="{1EE8DBEF-C89E-4D1E-9499-F604207DA193}" type="slidenum">
              <a:rPr lang="en-GB" smtClean="0"/>
              <a:pPr/>
              <a:t>14</a:t>
            </a:fld>
            <a:endParaRPr lang="en-GB" dirty="0"/>
          </a:p>
        </p:txBody>
      </p:sp>
    </p:spTree>
    <p:extLst>
      <p:ext uri="{BB962C8B-B14F-4D97-AF65-F5344CB8AC3E}">
        <p14:creationId xmlns:p14="http://schemas.microsoft.com/office/powerpoint/2010/main" val="1805787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34D06-95C0-38AB-E96D-CB76D054A6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C14059-7B91-484D-55FD-DA28C8FF00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353F40-4878-4D8B-DCBB-48D2D1C5F6D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AE72A99-3AAD-B581-2717-792CD04C4282}"/>
              </a:ext>
            </a:extLst>
          </p:cNvPr>
          <p:cNvSpPr>
            <a:spLocks noGrp="1"/>
          </p:cNvSpPr>
          <p:nvPr>
            <p:ph type="sldNum" sz="quarter" idx="5"/>
          </p:nvPr>
        </p:nvSpPr>
        <p:spPr/>
        <p:txBody>
          <a:bodyPr/>
          <a:lstStyle/>
          <a:p>
            <a:fld id="{1EE8DBEF-C89E-4D1E-9499-F604207DA193}" type="slidenum">
              <a:rPr lang="en-GB" smtClean="0"/>
              <a:pPr/>
              <a:t>15</a:t>
            </a:fld>
            <a:endParaRPr lang="en-GB" dirty="0"/>
          </a:p>
        </p:txBody>
      </p:sp>
    </p:spTree>
    <p:extLst>
      <p:ext uri="{BB962C8B-B14F-4D97-AF65-F5344CB8AC3E}">
        <p14:creationId xmlns:p14="http://schemas.microsoft.com/office/powerpoint/2010/main" val="4137436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B85CC-57FF-FDAA-08D9-3345C4234A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83964D-B0A3-CAF7-BAC7-66222CB52D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4EB094-F8FF-85DB-CFEC-B36876C28CF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17B5455-854E-F01D-B984-DC7B4E4B2FBB}"/>
              </a:ext>
            </a:extLst>
          </p:cNvPr>
          <p:cNvSpPr>
            <a:spLocks noGrp="1"/>
          </p:cNvSpPr>
          <p:nvPr>
            <p:ph type="sldNum" sz="quarter" idx="5"/>
          </p:nvPr>
        </p:nvSpPr>
        <p:spPr/>
        <p:txBody>
          <a:bodyPr/>
          <a:lstStyle/>
          <a:p>
            <a:fld id="{1EE8DBEF-C89E-4D1E-9499-F604207DA193}" type="slidenum">
              <a:rPr lang="en-GB" smtClean="0"/>
              <a:pPr/>
              <a:t>16</a:t>
            </a:fld>
            <a:endParaRPr lang="en-GB" dirty="0"/>
          </a:p>
        </p:txBody>
      </p:sp>
    </p:spTree>
    <p:extLst>
      <p:ext uri="{BB962C8B-B14F-4D97-AF65-F5344CB8AC3E}">
        <p14:creationId xmlns:p14="http://schemas.microsoft.com/office/powerpoint/2010/main" val="3886319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FA72D-B5F3-DE33-34F2-311E857CE8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8C5C5F-6A71-4005-146B-B925E2FC4A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05A35C-45B1-062B-9A2D-75184A18580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9E1D770-53B3-9BD8-207D-194BAC634155}"/>
              </a:ext>
            </a:extLst>
          </p:cNvPr>
          <p:cNvSpPr>
            <a:spLocks noGrp="1"/>
          </p:cNvSpPr>
          <p:nvPr>
            <p:ph type="sldNum" sz="quarter" idx="5"/>
          </p:nvPr>
        </p:nvSpPr>
        <p:spPr/>
        <p:txBody>
          <a:bodyPr/>
          <a:lstStyle/>
          <a:p>
            <a:fld id="{1EE8DBEF-C89E-4D1E-9499-F604207DA193}" type="slidenum">
              <a:rPr lang="en-GB" smtClean="0"/>
              <a:pPr/>
              <a:t>17</a:t>
            </a:fld>
            <a:endParaRPr lang="en-GB" dirty="0"/>
          </a:p>
        </p:txBody>
      </p:sp>
    </p:spTree>
    <p:extLst>
      <p:ext uri="{BB962C8B-B14F-4D97-AF65-F5344CB8AC3E}">
        <p14:creationId xmlns:p14="http://schemas.microsoft.com/office/powerpoint/2010/main" val="4022532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0E2F82DD-2513-428A-B9B6-617DB99349FD}" type="datetimeFigureOut">
              <a:rPr lang="en-GB" smtClean="0"/>
              <a:t>15/09/2025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739DD0-FC98-415F-B032-292A1BEB0980}" type="slidenum">
              <a:rPr lang="en-GB" smtClean="0"/>
              <a:t>‹#›</a:t>
            </a:fld>
            <a:endParaRPr lang="en-GB" dirty="0"/>
          </a:p>
        </p:txBody>
      </p:sp>
    </p:spTree>
    <p:extLst>
      <p:ext uri="{BB962C8B-B14F-4D97-AF65-F5344CB8AC3E}">
        <p14:creationId xmlns:p14="http://schemas.microsoft.com/office/powerpoint/2010/main" val="4284642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E2F82DD-2513-428A-B9B6-617DB99349FD}" type="datetimeFigureOut">
              <a:rPr lang="en-GB" smtClean="0"/>
              <a:t>15/09/2025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739DD0-FC98-415F-B032-292A1BEB0980}" type="slidenum">
              <a:rPr lang="en-GB" smtClean="0"/>
              <a:t>‹#›</a:t>
            </a:fld>
            <a:endParaRPr lang="en-GB" dirty="0"/>
          </a:p>
        </p:txBody>
      </p:sp>
    </p:spTree>
    <p:extLst>
      <p:ext uri="{BB962C8B-B14F-4D97-AF65-F5344CB8AC3E}">
        <p14:creationId xmlns:p14="http://schemas.microsoft.com/office/powerpoint/2010/main" val="2448075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E2F82DD-2513-428A-B9B6-617DB99349FD}" type="datetimeFigureOut">
              <a:rPr lang="en-GB" smtClean="0"/>
              <a:t>15/09/2025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739DD0-FC98-415F-B032-292A1BEB0980}" type="slidenum">
              <a:rPr lang="en-GB" smtClean="0"/>
              <a:t>‹#›</a:t>
            </a:fld>
            <a:endParaRPr lang="en-GB" dirty="0"/>
          </a:p>
        </p:txBody>
      </p:sp>
    </p:spTree>
    <p:extLst>
      <p:ext uri="{BB962C8B-B14F-4D97-AF65-F5344CB8AC3E}">
        <p14:creationId xmlns:p14="http://schemas.microsoft.com/office/powerpoint/2010/main" val="56842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E2F82DD-2513-428A-B9B6-617DB99349FD}" type="datetimeFigureOut">
              <a:rPr lang="en-GB" smtClean="0"/>
              <a:t>15/09/2025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739DD0-FC98-415F-B032-292A1BEB0980}" type="slidenum">
              <a:rPr lang="en-GB" smtClean="0"/>
              <a:t>‹#›</a:t>
            </a:fld>
            <a:endParaRPr lang="en-GB" dirty="0"/>
          </a:p>
        </p:txBody>
      </p:sp>
    </p:spTree>
    <p:extLst>
      <p:ext uri="{BB962C8B-B14F-4D97-AF65-F5344CB8AC3E}">
        <p14:creationId xmlns:p14="http://schemas.microsoft.com/office/powerpoint/2010/main" val="1775449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E2F82DD-2513-428A-B9B6-617DB99349FD}" type="datetimeFigureOut">
              <a:rPr lang="en-GB" smtClean="0"/>
              <a:t>15/09/2025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739DD0-FC98-415F-B032-292A1BEB0980}" type="slidenum">
              <a:rPr lang="en-GB" smtClean="0"/>
              <a:t>‹#›</a:t>
            </a:fld>
            <a:endParaRPr lang="en-GB" dirty="0"/>
          </a:p>
        </p:txBody>
      </p:sp>
    </p:spTree>
    <p:extLst>
      <p:ext uri="{BB962C8B-B14F-4D97-AF65-F5344CB8AC3E}">
        <p14:creationId xmlns:p14="http://schemas.microsoft.com/office/powerpoint/2010/main" val="4027318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0E2F82DD-2513-428A-B9B6-617DB99349FD}" type="datetimeFigureOut">
              <a:rPr lang="en-GB" smtClean="0"/>
              <a:t>15/09/2025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86739DD0-FC98-415F-B032-292A1BEB0980}" type="slidenum">
              <a:rPr lang="en-GB" smtClean="0"/>
              <a:t>‹#›</a:t>
            </a:fld>
            <a:endParaRPr lang="en-GB" dirty="0"/>
          </a:p>
        </p:txBody>
      </p:sp>
    </p:spTree>
    <p:extLst>
      <p:ext uri="{BB962C8B-B14F-4D97-AF65-F5344CB8AC3E}">
        <p14:creationId xmlns:p14="http://schemas.microsoft.com/office/powerpoint/2010/main" val="3090913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0E2F82DD-2513-428A-B9B6-617DB99349FD}" type="datetimeFigureOut">
              <a:rPr lang="en-GB" smtClean="0"/>
              <a:t>15/09/2025</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86739DD0-FC98-415F-B032-292A1BEB0980}" type="slidenum">
              <a:rPr lang="en-GB" smtClean="0"/>
              <a:t>‹#›</a:t>
            </a:fld>
            <a:endParaRPr lang="en-GB" dirty="0"/>
          </a:p>
        </p:txBody>
      </p:sp>
    </p:spTree>
    <p:extLst>
      <p:ext uri="{BB962C8B-B14F-4D97-AF65-F5344CB8AC3E}">
        <p14:creationId xmlns:p14="http://schemas.microsoft.com/office/powerpoint/2010/main" val="4242022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E2F82DD-2513-428A-B9B6-617DB99349FD}" type="datetimeFigureOut">
              <a:rPr lang="en-GB" smtClean="0"/>
              <a:t>15/09/2025</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86739DD0-FC98-415F-B032-292A1BEB0980}" type="slidenum">
              <a:rPr lang="en-GB" smtClean="0"/>
              <a:t>‹#›</a:t>
            </a:fld>
            <a:endParaRPr lang="en-GB" dirty="0"/>
          </a:p>
        </p:txBody>
      </p:sp>
    </p:spTree>
    <p:extLst>
      <p:ext uri="{BB962C8B-B14F-4D97-AF65-F5344CB8AC3E}">
        <p14:creationId xmlns:p14="http://schemas.microsoft.com/office/powerpoint/2010/main" val="3539106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2F82DD-2513-428A-B9B6-617DB99349FD}" type="datetimeFigureOut">
              <a:rPr lang="en-GB" smtClean="0"/>
              <a:t>15/09/2025</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86739DD0-FC98-415F-B032-292A1BEB0980}" type="slidenum">
              <a:rPr lang="en-GB" smtClean="0"/>
              <a:t>‹#›</a:t>
            </a:fld>
            <a:endParaRPr lang="en-GB" dirty="0"/>
          </a:p>
        </p:txBody>
      </p:sp>
    </p:spTree>
    <p:extLst>
      <p:ext uri="{BB962C8B-B14F-4D97-AF65-F5344CB8AC3E}">
        <p14:creationId xmlns:p14="http://schemas.microsoft.com/office/powerpoint/2010/main" val="4090308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E2F82DD-2513-428A-B9B6-617DB99349FD}" type="datetimeFigureOut">
              <a:rPr lang="en-GB" smtClean="0"/>
              <a:t>15/09/2025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86739DD0-FC98-415F-B032-292A1BEB0980}" type="slidenum">
              <a:rPr lang="en-GB" smtClean="0"/>
              <a:t>‹#›</a:t>
            </a:fld>
            <a:endParaRPr lang="en-GB" dirty="0"/>
          </a:p>
        </p:txBody>
      </p:sp>
    </p:spTree>
    <p:extLst>
      <p:ext uri="{BB962C8B-B14F-4D97-AF65-F5344CB8AC3E}">
        <p14:creationId xmlns:p14="http://schemas.microsoft.com/office/powerpoint/2010/main" val="248494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E2F82DD-2513-428A-B9B6-617DB99349FD}" type="datetimeFigureOut">
              <a:rPr lang="en-GB" smtClean="0"/>
              <a:t>15/09/2025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86739DD0-FC98-415F-B032-292A1BEB0980}" type="slidenum">
              <a:rPr lang="en-GB" smtClean="0"/>
              <a:t>‹#›</a:t>
            </a:fld>
            <a:endParaRPr lang="en-GB" dirty="0"/>
          </a:p>
        </p:txBody>
      </p:sp>
    </p:spTree>
    <p:extLst>
      <p:ext uri="{BB962C8B-B14F-4D97-AF65-F5344CB8AC3E}">
        <p14:creationId xmlns:p14="http://schemas.microsoft.com/office/powerpoint/2010/main" val="1765093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Sassoon Primary Rg" panose="02000606020000020004" pitchFamily="2" charset="0"/>
              </a:defRPr>
            </a:lvl1pPr>
          </a:lstStyle>
          <a:p>
            <a:fld id="{0E2F82DD-2513-428A-B9B6-617DB99349FD}" type="datetimeFigureOut">
              <a:rPr lang="en-GB" smtClean="0"/>
              <a:pPr/>
              <a:t>15/09/2025</a:t>
            </a:fld>
            <a:endParaRPr lang="en-GB"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Sassoon Primary Rg" panose="02000606020000020004" pitchFamily="2" charset="0"/>
              </a:defRPr>
            </a:lvl1pPr>
          </a:lstStyle>
          <a:p>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Sassoon Primary Rg" panose="02000606020000020004" pitchFamily="2" charset="0"/>
              </a:defRPr>
            </a:lvl1pPr>
          </a:lstStyle>
          <a:p>
            <a:fld id="{86739DD0-FC98-415F-B032-292A1BEB0980}" type="slidenum">
              <a:rPr lang="en-GB" smtClean="0"/>
              <a:pPr/>
              <a:t>‹#›</a:t>
            </a:fld>
            <a:endParaRPr lang="en-GB" dirty="0"/>
          </a:p>
        </p:txBody>
      </p:sp>
    </p:spTree>
    <p:extLst>
      <p:ext uri="{BB962C8B-B14F-4D97-AF65-F5344CB8AC3E}">
        <p14:creationId xmlns:p14="http://schemas.microsoft.com/office/powerpoint/2010/main" val="28948554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Sassoon Primary Rg" panose="02000606020000020004"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hyperlink" Target="https://padlet.com/hannahturner22/cop30-board-805al4zw0ckqn8yn" TargetMode="External"/><Relationship Id="rId4" Type="http://schemas.openxmlformats.org/officeDocument/2006/relationships/hyperlink" Target="https://drive.google.com/drive/folders/1AFFr8fKwTmMosMiMKYpGcELQtCopd0ol?usp=drive_link"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zwbXiPWkH5o" TargetMode="External"/><Relationship Id="rId2" Type="http://schemas.openxmlformats.org/officeDocument/2006/relationships/slideLayout" Target="../slideLayouts/slideLayout2.xml"/><Relationship Id="rId1" Type="http://schemas.openxmlformats.org/officeDocument/2006/relationships/video" Target="https://www.youtube.com/embed/zwbXiPWkH5o?feature=oembed" TargetMode="Externa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3401" y="3883541"/>
            <a:ext cx="11139949"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accent5">
                    <a:lumMod val="50000"/>
                  </a:schemeClr>
                </a:solidFill>
                <a:effectLst/>
                <a:uLnTx/>
                <a:uFillTx/>
                <a:latin typeface="Sassoon Primary Rg" panose="02000606020000020004" charset="0"/>
                <a:cs typeface="Calibri" panose="020F0502020204030204" pitchFamily="34" charset="0"/>
              </a:rPr>
              <a:t>Lesson 3: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srgbClr val="002060"/>
                </a:solidFill>
                <a:latin typeface="Sassoon Primary Rg" panose="02000606020000020004" charset="0"/>
                <a:cs typeface="Calibri" panose="020F0502020204030204" pitchFamily="34" charset="0"/>
              </a:rPr>
              <a:t>What is being done about deforestation?</a:t>
            </a:r>
            <a:endParaRPr kumimoji="0" lang="en-GB" sz="4400" b="1" i="0" u="none" strike="noStrike" kern="1200" cap="none" spc="0" normalizeH="0" baseline="0" noProof="0" dirty="0">
              <a:ln>
                <a:noFill/>
              </a:ln>
              <a:solidFill>
                <a:srgbClr val="002060"/>
              </a:solidFill>
              <a:effectLst/>
              <a:uLnTx/>
              <a:uFillTx/>
              <a:latin typeface="Sassoon Primary Rg" panose="02000606020000020004" charset="0"/>
              <a:cs typeface="Calibri" panose="020F0502020204030204" pitchFamily="34" charset="0"/>
            </a:endParaRPr>
          </a:p>
        </p:txBody>
      </p:sp>
      <p:pic>
        <p:nvPicPr>
          <p:cNvPr id="3" name="Picture 2" descr="A blue and green text on a black background&#10;&#10;Description automatically generated">
            <a:extLst>
              <a:ext uri="{FF2B5EF4-FFF2-40B4-BE49-F238E27FC236}">
                <a16:creationId xmlns:a16="http://schemas.microsoft.com/office/drawing/2014/main" id="{3600B7A0-2D37-BFDB-8031-4A651FDE18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045" y="294075"/>
            <a:ext cx="2122659" cy="893114"/>
          </a:xfrm>
          <a:prstGeom prst="rect">
            <a:avLst/>
          </a:prstGeom>
        </p:spPr>
      </p:pic>
      <p:pic>
        <p:nvPicPr>
          <p:cNvPr id="6" name="Picture 5" descr="C:\Users\Hannah Fishburn\Downloads\Durham Energy Institute_Full Colour.png">
            <a:extLst>
              <a:ext uri="{FF2B5EF4-FFF2-40B4-BE49-F238E27FC236}">
                <a16:creationId xmlns:a16="http://schemas.microsoft.com/office/drawing/2014/main" id="{0D426FCB-15AB-D092-4AA2-97A7D46B350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8874" y="202980"/>
            <a:ext cx="2322549" cy="984209"/>
          </a:xfrm>
          <a:prstGeom prst="rect">
            <a:avLst/>
          </a:prstGeom>
          <a:noFill/>
          <a:ln>
            <a:noFill/>
          </a:ln>
        </p:spPr>
      </p:pic>
      <p:pic>
        <p:nvPicPr>
          <p:cNvPr id="7" name="Picture 6">
            <a:extLst>
              <a:ext uri="{FF2B5EF4-FFF2-40B4-BE49-F238E27FC236}">
                <a16:creationId xmlns:a16="http://schemas.microsoft.com/office/drawing/2014/main" id="{51A644C7-8190-FC92-CBB0-F47F4C787216}"/>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566593" y="192501"/>
            <a:ext cx="1309438" cy="965453"/>
          </a:xfrm>
          <a:prstGeom prst="rect">
            <a:avLst/>
          </a:prstGeom>
        </p:spPr>
      </p:pic>
      <p:pic>
        <p:nvPicPr>
          <p:cNvPr id="8" name="Picture 7">
            <a:extLst>
              <a:ext uri="{FF2B5EF4-FFF2-40B4-BE49-F238E27FC236}">
                <a16:creationId xmlns:a16="http://schemas.microsoft.com/office/drawing/2014/main" id="{37715C63-35D5-C093-7039-5AAFBF349C9F}"/>
              </a:ext>
            </a:extLst>
          </p:cNvPr>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b="24392"/>
          <a:stretch/>
        </p:blipFill>
        <p:spPr>
          <a:xfrm>
            <a:off x="7629679" y="365564"/>
            <a:ext cx="4273671" cy="672597"/>
          </a:xfrm>
          <a:prstGeom prst="rect">
            <a:avLst/>
          </a:prstGeom>
        </p:spPr>
      </p:pic>
      <p:sp>
        <p:nvSpPr>
          <p:cNvPr id="9" name="TextBox 8">
            <a:extLst>
              <a:ext uri="{FF2B5EF4-FFF2-40B4-BE49-F238E27FC236}">
                <a16:creationId xmlns:a16="http://schemas.microsoft.com/office/drawing/2014/main" id="{6B2CB38E-6674-1B68-450C-EF5003B06E66}"/>
              </a:ext>
            </a:extLst>
          </p:cNvPr>
          <p:cNvSpPr txBox="1"/>
          <p:nvPr/>
        </p:nvSpPr>
        <p:spPr>
          <a:xfrm>
            <a:off x="998469" y="1626556"/>
            <a:ext cx="10195061" cy="1877437"/>
          </a:xfrm>
          <a:prstGeom prst="rect">
            <a:avLst/>
          </a:prstGeom>
          <a:noFill/>
        </p:spPr>
        <p:txBody>
          <a:bodyPr wrap="square" rtlCol="0">
            <a:spAutoFit/>
          </a:bodyPr>
          <a:lstStyle/>
          <a:p>
            <a:pPr algn="ctr">
              <a:defRPr/>
            </a:pPr>
            <a:r>
              <a:rPr kumimoji="0" lang="en-US" sz="7200" b="1" u="none" strike="noStrike" kern="1200" cap="none" spc="0" normalizeH="0" baseline="0" noProof="0" dirty="0">
                <a:ln>
                  <a:noFill/>
                </a:ln>
                <a:solidFill>
                  <a:schemeClr val="accent5">
                    <a:lumMod val="50000"/>
                  </a:schemeClr>
                </a:solidFill>
                <a:effectLst/>
                <a:uLnTx/>
                <a:uFillTx/>
                <a:latin typeface="Sassoon Primary Rg" panose="02000606020000020004" charset="0"/>
                <a:cs typeface="Calibri" panose="020F0502020204030204" pitchFamily="34" charset="0"/>
              </a:rPr>
              <a:t>ECO</a:t>
            </a:r>
            <a:r>
              <a:rPr kumimoji="0" lang="en-US" sz="7200" b="1" u="none" strike="noStrike" kern="1200" cap="none" spc="0" normalizeH="0" baseline="-25000" noProof="0" dirty="0">
                <a:ln>
                  <a:noFill/>
                </a:ln>
                <a:solidFill>
                  <a:schemeClr val="accent5">
                    <a:lumMod val="50000"/>
                  </a:schemeClr>
                </a:solidFill>
                <a:effectLst/>
                <a:uLnTx/>
                <a:uFillTx/>
                <a:latin typeface="Sassoon Primary Rg" panose="02000606020000020004" charset="0"/>
                <a:cs typeface="Calibri" panose="020F0502020204030204" pitchFamily="34" charset="0"/>
              </a:rPr>
              <a:t>2</a:t>
            </a:r>
            <a:r>
              <a:rPr kumimoji="0" lang="en-US" sz="7200" b="1" u="none" strike="noStrike" kern="1200" cap="none" spc="0" normalizeH="0" baseline="0" noProof="0" dirty="0">
                <a:ln>
                  <a:noFill/>
                </a:ln>
                <a:solidFill>
                  <a:schemeClr val="accent5">
                    <a:lumMod val="50000"/>
                  </a:schemeClr>
                </a:solidFill>
                <a:effectLst/>
                <a:uLnTx/>
                <a:uFillTx/>
                <a:latin typeface="Sassoon Primary Rg" panose="02000606020000020004" charset="0"/>
                <a:cs typeface="Calibri" panose="020F0502020204030204" pitchFamily="34" charset="0"/>
              </a:rPr>
              <a:t> Smart Schools COP30</a:t>
            </a:r>
          </a:p>
          <a:p>
            <a:pPr algn="ctr">
              <a:defRPr/>
            </a:pPr>
            <a:r>
              <a:rPr lang="en-US" sz="4400" b="1" dirty="0">
                <a:solidFill>
                  <a:schemeClr val="accent5">
                    <a:lumMod val="50000"/>
                  </a:schemeClr>
                </a:solidFill>
                <a:latin typeface="Sassoon Primary Rg" panose="02000606020000020004" charset="0"/>
                <a:cs typeface="Calibri" panose="020F0502020204030204" pitchFamily="34" charset="0"/>
              </a:rPr>
              <a:t>#ECO2COP30</a:t>
            </a:r>
            <a:r>
              <a:rPr kumimoji="0" lang="en-US" sz="4400" b="1" u="none" strike="noStrike" kern="1200" cap="none" spc="0" normalizeH="0" baseline="0" noProof="0" dirty="0">
                <a:ln>
                  <a:noFill/>
                </a:ln>
                <a:solidFill>
                  <a:schemeClr val="accent5">
                    <a:lumMod val="50000"/>
                  </a:schemeClr>
                </a:solidFill>
                <a:effectLst/>
                <a:uLnTx/>
                <a:uFillTx/>
                <a:latin typeface="Sassoon Primary Rg" panose="02000606020000020004" charset="0"/>
                <a:cs typeface="Calibri" panose="020F0502020204030204" pitchFamily="34" charset="0"/>
              </a:rPr>
              <a:t> </a:t>
            </a:r>
            <a:endParaRPr kumimoji="0" lang="en-GB" sz="4400" b="1" u="none" strike="noStrike" kern="1200" cap="none" spc="0" normalizeH="0" baseline="0" noProof="0" dirty="0">
              <a:ln>
                <a:noFill/>
              </a:ln>
              <a:solidFill>
                <a:srgbClr val="002060"/>
              </a:solidFill>
              <a:effectLst/>
              <a:uLnTx/>
              <a:uFillTx/>
              <a:latin typeface="Sassoon Primary Rg" panose="02000606020000020004" charset="0"/>
              <a:cs typeface="Calibri" panose="020F0502020204030204" pitchFamily="34" charset="0"/>
            </a:endParaRPr>
          </a:p>
        </p:txBody>
      </p:sp>
    </p:spTree>
    <p:extLst>
      <p:ext uri="{BB962C8B-B14F-4D97-AF65-F5344CB8AC3E}">
        <p14:creationId xmlns:p14="http://schemas.microsoft.com/office/powerpoint/2010/main" val="339465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6404F9-073E-4168-210D-0892A5E5FC37}"/>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F9B9964A-ABFC-BA81-382A-A60F2B04B2BB}"/>
              </a:ext>
            </a:extLst>
          </p:cNvPr>
          <p:cNvSpPr>
            <a:spLocks noGrp="1"/>
          </p:cNvSpPr>
          <p:nvPr>
            <p:ph type="title"/>
          </p:nvPr>
        </p:nvSpPr>
        <p:spPr>
          <a:xfrm>
            <a:off x="283546" y="-282678"/>
            <a:ext cx="10515600" cy="1325563"/>
          </a:xfrm>
        </p:spPr>
        <p:txBody>
          <a:bodyPr>
            <a:normAutofit/>
          </a:bodyPr>
          <a:lstStyle/>
          <a:p>
            <a:r>
              <a:rPr lang="en-GB" sz="4000" b="1" dirty="0">
                <a:solidFill>
                  <a:srgbClr val="002060"/>
                </a:solidFill>
                <a:latin typeface="Sassoon Primary Rg"/>
              </a:rPr>
              <a:t>What is being done? Reforestation</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EE410C56-D1BB-CCA9-62E4-191F9F397C76}"/>
              </a:ext>
            </a:extLst>
          </p:cNvPr>
          <p:cNvSpPr txBox="1">
            <a:spLocks/>
          </p:cNvSpPr>
          <p:nvPr/>
        </p:nvSpPr>
        <p:spPr>
          <a:xfrm>
            <a:off x="8038680" y="1258040"/>
            <a:ext cx="3982497" cy="4092702"/>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400" dirty="0">
                <a:solidFill>
                  <a:srgbClr val="002060"/>
                </a:solidFill>
              </a:rPr>
              <a:t>Data shows that most countries go through the same stages of deforestation and afforestation as they develop. </a:t>
            </a:r>
          </a:p>
          <a:p>
            <a:pPr marL="0" indent="0" algn="ctr">
              <a:buFont typeface="Arial" panose="020B0604020202020204" pitchFamily="34" charset="0"/>
              <a:buNone/>
            </a:pPr>
            <a:r>
              <a:rPr lang="en-GB" sz="2400" dirty="0">
                <a:solidFill>
                  <a:srgbClr val="002060"/>
                </a:solidFill>
              </a:rPr>
              <a:t>When countries begin to develop, they begin deforestation a large scale. The rate of deforestation increases but then starts to slow down. </a:t>
            </a:r>
          </a:p>
          <a:p>
            <a:pPr marL="0" indent="0" algn="ctr">
              <a:buFont typeface="Arial" panose="020B0604020202020204" pitchFamily="34" charset="0"/>
              <a:buNone/>
            </a:pPr>
            <a:r>
              <a:rPr lang="en-GB" sz="2400" dirty="0">
                <a:solidFill>
                  <a:srgbClr val="002060"/>
                </a:solidFill>
              </a:rPr>
              <a:t>When countries reach a certain stage of development, they begin to ‘reforest.’  </a:t>
            </a:r>
          </a:p>
        </p:txBody>
      </p:sp>
      <p:grpSp>
        <p:nvGrpSpPr>
          <p:cNvPr id="15" name="Group 14">
            <a:extLst>
              <a:ext uri="{FF2B5EF4-FFF2-40B4-BE49-F238E27FC236}">
                <a16:creationId xmlns:a16="http://schemas.microsoft.com/office/drawing/2014/main" id="{E57ACC1A-F32B-DCF0-67E0-8AB3090CFA8C}"/>
              </a:ext>
            </a:extLst>
          </p:cNvPr>
          <p:cNvGrpSpPr/>
          <p:nvPr/>
        </p:nvGrpSpPr>
        <p:grpSpPr>
          <a:xfrm>
            <a:off x="72501" y="806245"/>
            <a:ext cx="7891628" cy="5545394"/>
            <a:chOff x="565703" y="1316587"/>
            <a:chExt cx="5731510" cy="3938702"/>
          </a:xfrm>
        </p:grpSpPr>
        <p:pic>
          <p:nvPicPr>
            <p:cNvPr id="13" name="Picture 12" descr="A graph of different stages of change&#10;&#10;AI-generated content may be incorrect.">
              <a:extLst>
                <a:ext uri="{FF2B5EF4-FFF2-40B4-BE49-F238E27FC236}">
                  <a16:creationId xmlns:a16="http://schemas.microsoft.com/office/drawing/2014/main" id="{17333827-D0F3-28C1-F669-FAAA2B77DF0E}"/>
                </a:ext>
              </a:extLst>
            </p:cNvPr>
            <p:cNvPicPr>
              <a:picLocks noChangeAspect="1"/>
            </p:cNvPicPr>
            <p:nvPr/>
          </p:nvPicPr>
          <p:blipFill>
            <a:blip r:embed="rId3"/>
            <a:srcRect t="2251" b="38059"/>
            <a:stretch>
              <a:fillRect/>
            </a:stretch>
          </p:blipFill>
          <p:spPr>
            <a:xfrm>
              <a:off x="565703" y="1316587"/>
              <a:ext cx="5731510" cy="3562526"/>
            </a:xfrm>
            <a:prstGeom prst="rect">
              <a:avLst/>
            </a:prstGeom>
          </p:spPr>
        </p:pic>
        <p:pic>
          <p:nvPicPr>
            <p:cNvPr id="14" name="Picture 13" descr="A graph of different stages of change&#10;&#10;AI-generated content may be incorrect.">
              <a:extLst>
                <a:ext uri="{FF2B5EF4-FFF2-40B4-BE49-F238E27FC236}">
                  <a16:creationId xmlns:a16="http://schemas.microsoft.com/office/drawing/2014/main" id="{BDCE6A46-5567-4909-DCF5-504C3540581B}"/>
                </a:ext>
              </a:extLst>
            </p:cNvPr>
            <p:cNvPicPr>
              <a:picLocks noChangeAspect="1"/>
            </p:cNvPicPr>
            <p:nvPr/>
          </p:nvPicPr>
          <p:blipFill>
            <a:blip r:embed="rId3"/>
            <a:srcRect t="93697"/>
            <a:stretch>
              <a:fillRect/>
            </a:stretch>
          </p:blipFill>
          <p:spPr>
            <a:xfrm>
              <a:off x="565703" y="4879113"/>
              <a:ext cx="5731510" cy="376176"/>
            </a:xfrm>
            <a:prstGeom prst="rect">
              <a:avLst/>
            </a:prstGeom>
          </p:spPr>
        </p:pic>
      </p:grpSp>
    </p:spTree>
    <p:extLst>
      <p:ext uri="{BB962C8B-B14F-4D97-AF65-F5344CB8AC3E}">
        <p14:creationId xmlns:p14="http://schemas.microsoft.com/office/powerpoint/2010/main" val="1031991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0EAB2-8586-59D8-0045-A8E2A0D6FB7D}"/>
            </a:ext>
          </a:extLst>
        </p:cNvPr>
        <p:cNvGrpSpPr/>
        <p:nvPr/>
      </p:nvGrpSpPr>
      <p:grpSpPr>
        <a:xfrm>
          <a:off x="0" y="0"/>
          <a:ext cx="0" cy="0"/>
          <a:chOff x="0" y="0"/>
          <a:chExt cx="0" cy="0"/>
        </a:xfrm>
      </p:grpSpPr>
      <p:pic>
        <p:nvPicPr>
          <p:cNvPr id="5" name="Content Placeholder 4" descr="A map of the world&#10;&#10;AI-generated content may be incorrect.">
            <a:extLst>
              <a:ext uri="{FF2B5EF4-FFF2-40B4-BE49-F238E27FC236}">
                <a16:creationId xmlns:a16="http://schemas.microsoft.com/office/drawing/2014/main" id="{BE683A0C-E4F6-7E5B-A432-A08FFCB67053}"/>
              </a:ext>
            </a:extLst>
          </p:cNvPr>
          <p:cNvPicPr>
            <a:picLocks noGrp="1" noChangeAspect="1"/>
          </p:cNvPicPr>
          <p:nvPr>
            <p:ph idx="1"/>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9230"/>
          <a:stretch>
            <a:fillRect/>
          </a:stretch>
        </p:blipFill>
        <p:spPr>
          <a:xfrm>
            <a:off x="-1" y="1507258"/>
            <a:ext cx="8706390" cy="4963879"/>
          </a:xfrm>
        </p:spPr>
      </p:pic>
      <p:sp>
        <p:nvSpPr>
          <p:cNvPr id="6" name="Title 1">
            <a:extLst>
              <a:ext uri="{FF2B5EF4-FFF2-40B4-BE49-F238E27FC236}">
                <a16:creationId xmlns:a16="http://schemas.microsoft.com/office/drawing/2014/main" id="{ED1DA7AC-3755-3FB1-4E07-7E0FA80D82CC}"/>
              </a:ext>
            </a:extLst>
          </p:cNvPr>
          <p:cNvSpPr>
            <a:spLocks noGrp="1"/>
          </p:cNvSpPr>
          <p:nvPr>
            <p:ph type="title"/>
          </p:nvPr>
        </p:nvSpPr>
        <p:spPr>
          <a:xfrm>
            <a:off x="283546" y="-282678"/>
            <a:ext cx="10515600" cy="1325563"/>
          </a:xfrm>
        </p:spPr>
        <p:txBody>
          <a:bodyPr>
            <a:normAutofit/>
          </a:bodyPr>
          <a:lstStyle/>
          <a:p>
            <a:r>
              <a:rPr lang="en-GB" sz="4000" b="1" dirty="0">
                <a:solidFill>
                  <a:srgbClr val="002060"/>
                </a:solidFill>
                <a:latin typeface="Sassoon Primary Rg"/>
              </a:rPr>
              <a:t>What is being done? Reforestation</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25DE5B0E-D703-83A1-C998-EC091BF165CD}"/>
              </a:ext>
            </a:extLst>
          </p:cNvPr>
          <p:cNvSpPr txBox="1">
            <a:spLocks/>
          </p:cNvSpPr>
          <p:nvPr/>
        </p:nvSpPr>
        <p:spPr>
          <a:xfrm>
            <a:off x="7924799" y="1258040"/>
            <a:ext cx="4183463" cy="409270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400" dirty="0">
                <a:solidFill>
                  <a:srgbClr val="002060"/>
                </a:solidFill>
              </a:rPr>
              <a:t>This map shows that many countries are now increasing their forest area. The countries in blue have shown an increase in forest cover, the yellow/brown countries showed a decrease. </a:t>
            </a:r>
          </a:p>
          <a:p>
            <a:pPr marL="0" indent="0" algn="ctr">
              <a:buFont typeface="Arial" panose="020B0604020202020204" pitchFamily="34" charset="0"/>
              <a:buNone/>
            </a:pPr>
            <a:r>
              <a:rPr lang="en-GB" sz="2400" dirty="0">
                <a:solidFill>
                  <a:srgbClr val="002060"/>
                </a:solidFill>
              </a:rPr>
              <a:t>A lot of countries around the world are now planting more trees than they are cutting down. </a:t>
            </a:r>
            <a:r>
              <a:rPr lang="en-GB" sz="2400" u="sng" dirty="0">
                <a:solidFill>
                  <a:srgbClr val="002060"/>
                </a:solidFill>
              </a:rPr>
              <a:t>Can you see any links between these countries?</a:t>
            </a:r>
          </a:p>
        </p:txBody>
      </p:sp>
      <p:grpSp>
        <p:nvGrpSpPr>
          <p:cNvPr id="10" name="Group 9">
            <a:extLst>
              <a:ext uri="{FF2B5EF4-FFF2-40B4-BE49-F238E27FC236}">
                <a16:creationId xmlns:a16="http://schemas.microsoft.com/office/drawing/2014/main" id="{6A716FAA-9783-8AFE-F786-AD57CCFF2B81}"/>
              </a:ext>
            </a:extLst>
          </p:cNvPr>
          <p:cNvGrpSpPr/>
          <p:nvPr/>
        </p:nvGrpSpPr>
        <p:grpSpPr>
          <a:xfrm>
            <a:off x="-2" y="592580"/>
            <a:ext cx="7588702" cy="942377"/>
            <a:chOff x="-2" y="592580"/>
            <a:chExt cx="7588702" cy="942377"/>
          </a:xfrm>
        </p:grpSpPr>
        <p:pic>
          <p:nvPicPr>
            <p:cNvPr id="7" name="Content Placeholder 4" descr="A map of the world&#10;&#10;AI-generated content may be incorrect.">
              <a:extLst>
                <a:ext uri="{FF2B5EF4-FFF2-40B4-BE49-F238E27FC236}">
                  <a16:creationId xmlns:a16="http://schemas.microsoft.com/office/drawing/2014/main" id="{B1E5B926-E077-4787-E654-92603A18FA67}"/>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15748" b="85346"/>
            <a:stretch>
              <a:fillRect/>
            </a:stretch>
          </p:blipFill>
          <p:spPr>
            <a:xfrm>
              <a:off x="-2" y="634347"/>
              <a:ext cx="7335299" cy="900610"/>
            </a:xfrm>
            <a:prstGeom prst="rect">
              <a:avLst/>
            </a:prstGeom>
          </p:spPr>
        </p:pic>
        <p:pic>
          <p:nvPicPr>
            <p:cNvPr id="9" name="Content Placeholder 4" descr="A map of the world&#10;&#10;AI-generated content may be incorrect.">
              <a:extLst>
                <a:ext uri="{FF2B5EF4-FFF2-40B4-BE49-F238E27FC236}">
                  <a16:creationId xmlns:a16="http://schemas.microsoft.com/office/drawing/2014/main" id="{33A705C6-832F-E5B5-BC8A-05A34D944F03}"/>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88965" b="85346"/>
            <a:stretch>
              <a:fillRect/>
            </a:stretch>
          </p:blipFill>
          <p:spPr>
            <a:xfrm>
              <a:off x="6627921" y="592580"/>
              <a:ext cx="960779" cy="900610"/>
            </a:xfrm>
            <a:prstGeom prst="rect">
              <a:avLst/>
            </a:prstGeom>
          </p:spPr>
        </p:pic>
      </p:grpSp>
    </p:spTree>
    <p:extLst>
      <p:ext uri="{BB962C8B-B14F-4D97-AF65-F5344CB8AC3E}">
        <p14:creationId xmlns:p14="http://schemas.microsoft.com/office/powerpoint/2010/main" val="2864910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D626A-370E-9C9A-7BCD-0B29B175AFAE}"/>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F885E849-E846-6BCF-0D21-224098360264}"/>
              </a:ext>
            </a:extLst>
          </p:cNvPr>
          <p:cNvSpPr>
            <a:spLocks noGrp="1"/>
          </p:cNvSpPr>
          <p:nvPr>
            <p:ph type="title"/>
          </p:nvPr>
        </p:nvSpPr>
        <p:spPr>
          <a:xfrm>
            <a:off x="283546" y="-282678"/>
            <a:ext cx="10515600" cy="1325563"/>
          </a:xfrm>
        </p:spPr>
        <p:txBody>
          <a:bodyPr>
            <a:normAutofit/>
          </a:bodyPr>
          <a:lstStyle/>
          <a:p>
            <a:r>
              <a:rPr lang="en-GB" sz="4000" b="1" dirty="0">
                <a:solidFill>
                  <a:srgbClr val="002060"/>
                </a:solidFill>
                <a:latin typeface="Sassoon Primary Rg"/>
              </a:rPr>
              <a:t>What is being done? Reforestation</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506F7D3B-117A-E0DC-2F68-511C8FA6D1FE}"/>
              </a:ext>
            </a:extLst>
          </p:cNvPr>
          <p:cNvSpPr txBox="1">
            <a:spLocks/>
          </p:cNvSpPr>
          <p:nvPr/>
        </p:nvSpPr>
        <p:spPr>
          <a:xfrm>
            <a:off x="32658" y="1042885"/>
            <a:ext cx="12094029" cy="409270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400" dirty="0">
                <a:solidFill>
                  <a:srgbClr val="002060"/>
                </a:solidFill>
              </a:rPr>
              <a:t>Overall, this trend implies that over time all countries go through the same phases, and deforestation will eventually be reversed as countries start to ‘reforest’ their land as they develop. </a:t>
            </a:r>
          </a:p>
          <a:p>
            <a:pPr marL="0" indent="0" algn="ctr">
              <a:buFont typeface="Arial" panose="020B0604020202020204" pitchFamily="34" charset="0"/>
              <a:buNone/>
            </a:pPr>
            <a:r>
              <a:rPr lang="en-GB" sz="2400" dirty="0">
                <a:solidFill>
                  <a:srgbClr val="002060"/>
                </a:solidFill>
              </a:rPr>
              <a:t> It is unrealistic to think that we will ever stop cutting down trees altogether, or that we will ever have as much forest as we used to, but we may in the future start to increase our world’s forest cover rather than depleting it. </a:t>
            </a:r>
            <a:endParaRPr lang="en-GB" sz="2400" u="sng" dirty="0">
              <a:solidFill>
                <a:srgbClr val="002060"/>
              </a:solidFill>
            </a:endParaRPr>
          </a:p>
        </p:txBody>
      </p:sp>
      <p:grpSp>
        <p:nvGrpSpPr>
          <p:cNvPr id="4" name="Group 3">
            <a:extLst>
              <a:ext uri="{FF2B5EF4-FFF2-40B4-BE49-F238E27FC236}">
                <a16:creationId xmlns:a16="http://schemas.microsoft.com/office/drawing/2014/main" id="{FC6B60FC-E428-C20C-084E-EDE12AD3FC27}"/>
              </a:ext>
            </a:extLst>
          </p:cNvPr>
          <p:cNvGrpSpPr/>
          <p:nvPr/>
        </p:nvGrpSpPr>
        <p:grpSpPr>
          <a:xfrm>
            <a:off x="4643889" y="2963667"/>
            <a:ext cx="7276325" cy="3424036"/>
            <a:chOff x="565703" y="2545436"/>
            <a:chExt cx="5731510" cy="2709853"/>
          </a:xfrm>
        </p:grpSpPr>
        <p:pic>
          <p:nvPicPr>
            <p:cNvPr id="11" name="Picture 10" descr="A graph of different stages of change&#10;&#10;AI-generated content may be incorrect.">
              <a:extLst>
                <a:ext uri="{FF2B5EF4-FFF2-40B4-BE49-F238E27FC236}">
                  <a16:creationId xmlns:a16="http://schemas.microsoft.com/office/drawing/2014/main" id="{6608EB48-CE08-8E13-BBB6-D641A6D3995C}"/>
                </a:ext>
              </a:extLst>
            </p:cNvPr>
            <p:cNvPicPr>
              <a:picLocks noChangeAspect="1"/>
            </p:cNvPicPr>
            <p:nvPr/>
          </p:nvPicPr>
          <p:blipFill>
            <a:blip r:embed="rId3"/>
            <a:srcRect t="22840" b="38059"/>
            <a:stretch>
              <a:fillRect/>
            </a:stretch>
          </p:blipFill>
          <p:spPr>
            <a:xfrm>
              <a:off x="565703" y="2545436"/>
              <a:ext cx="5731510" cy="2333677"/>
            </a:xfrm>
            <a:prstGeom prst="rect">
              <a:avLst/>
            </a:prstGeom>
          </p:spPr>
        </p:pic>
        <p:pic>
          <p:nvPicPr>
            <p:cNvPr id="12" name="Picture 11" descr="A graph of different stages of change&#10;&#10;AI-generated content may be incorrect.">
              <a:extLst>
                <a:ext uri="{FF2B5EF4-FFF2-40B4-BE49-F238E27FC236}">
                  <a16:creationId xmlns:a16="http://schemas.microsoft.com/office/drawing/2014/main" id="{C2C12545-F892-6F74-CA60-E69DE4FB31B6}"/>
                </a:ext>
              </a:extLst>
            </p:cNvPr>
            <p:cNvPicPr>
              <a:picLocks noChangeAspect="1"/>
            </p:cNvPicPr>
            <p:nvPr/>
          </p:nvPicPr>
          <p:blipFill>
            <a:blip r:embed="rId3"/>
            <a:srcRect t="93697"/>
            <a:stretch>
              <a:fillRect/>
            </a:stretch>
          </p:blipFill>
          <p:spPr>
            <a:xfrm>
              <a:off x="565703" y="4879113"/>
              <a:ext cx="5731510" cy="376176"/>
            </a:xfrm>
            <a:prstGeom prst="rect">
              <a:avLst/>
            </a:prstGeom>
          </p:spPr>
        </p:pic>
      </p:grpSp>
      <p:pic>
        <p:nvPicPr>
          <p:cNvPr id="14" name="Picture 13">
            <a:extLst>
              <a:ext uri="{FF2B5EF4-FFF2-40B4-BE49-F238E27FC236}">
                <a16:creationId xmlns:a16="http://schemas.microsoft.com/office/drawing/2014/main" id="{D49D178E-B685-2919-746A-9E326855549D}"/>
              </a:ext>
            </a:extLst>
          </p:cNvPr>
          <p:cNvPicPr>
            <a:picLocks noChangeAspect="1"/>
          </p:cNvPicPr>
          <p:nvPr/>
        </p:nvPicPr>
        <p:blipFill>
          <a:blip r:embed="rId4"/>
          <a:stretch>
            <a:fillRect/>
          </a:stretch>
        </p:blipFill>
        <p:spPr>
          <a:xfrm>
            <a:off x="271786" y="2963667"/>
            <a:ext cx="3649923" cy="3387570"/>
          </a:xfrm>
          <a:prstGeom prst="rect">
            <a:avLst/>
          </a:prstGeom>
        </p:spPr>
      </p:pic>
    </p:spTree>
    <p:extLst>
      <p:ext uri="{BB962C8B-B14F-4D97-AF65-F5344CB8AC3E}">
        <p14:creationId xmlns:p14="http://schemas.microsoft.com/office/powerpoint/2010/main" val="523189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3BA9C-FA23-E14F-7051-48B79AC42D6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6C8D18B-EFB5-E616-BED8-C029329B8B35}"/>
              </a:ext>
            </a:extLst>
          </p:cNvPr>
          <p:cNvSpPr>
            <a:spLocks noGrp="1"/>
          </p:cNvSpPr>
          <p:nvPr>
            <p:ph type="title"/>
          </p:nvPr>
        </p:nvSpPr>
        <p:spPr>
          <a:xfrm>
            <a:off x="283546" y="-282678"/>
            <a:ext cx="10515600" cy="1325563"/>
          </a:xfrm>
        </p:spPr>
        <p:txBody>
          <a:bodyPr>
            <a:normAutofit/>
          </a:bodyPr>
          <a:lstStyle/>
          <a:p>
            <a:r>
              <a:rPr lang="en-GB" sz="4000" b="1" dirty="0">
                <a:solidFill>
                  <a:srgbClr val="002060"/>
                </a:solidFill>
                <a:latin typeface="Sassoon Primary Rg"/>
              </a:rPr>
              <a:t>What is being done? Reforestation</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6E0DF6C5-15C3-3737-F496-E5C2DD8B4B8E}"/>
              </a:ext>
            </a:extLst>
          </p:cNvPr>
          <p:cNvSpPr txBox="1">
            <a:spLocks/>
          </p:cNvSpPr>
          <p:nvPr/>
        </p:nvSpPr>
        <p:spPr>
          <a:xfrm>
            <a:off x="32658" y="1042885"/>
            <a:ext cx="12094029" cy="409270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400" u="sng" dirty="0">
                <a:solidFill>
                  <a:srgbClr val="002060"/>
                </a:solidFill>
              </a:rPr>
              <a:t>What do you think? </a:t>
            </a:r>
          </a:p>
          <a:p>
            <a:pPr marL="0" indent="0" algn="ctr">
              <a:buFont typeface="Arial" panose="020B0604020202020204" pitchFamily="34" charset="0"/>
              <a:buNone/>
            </a:pPr>
            <a:endParaRPr lang="en-GB" sz="2400" u="sng" dirty="0">
              <a:solidFill>
                <a:srgbClr val="002060"/>
              </a:solidFill>
            </a:endParaRPr>
          </a:p>
          <a:p>
            <a:pPr marL="0" indent="0" algn="ctr">
              <a:buFont typeface="Arial" panose="020B0604020202020204" pitchFamily="34" charset="0"/>
              <a:buNone/>
            </a:pPr>
            <a:r>
              <a:rPr lang="en-GB" sz="2400" u="sng" dirty="0">
                <a:solidFill>
                  <a:srgbClr val="002060"/>
                </a:solidFill>
              </a:rPr>
              <a:t>Is this data something to be hopeful about, or do you think it will be ‘too little too late?’ </a:t>
            </a:r>
          </a:p>
        </p:txBody>
      </p:sp>
      <p:grpSp>
        <p:nvGrpSpPr>
          <p:cNvPr id="4" name="Group 3">
            <a:extLst>
              <a:ext uri="{FF2B5EF4-FFF2-40B4-BE49-F238E27FC236}">
                <a16:creationId xmlns:a16="http://schemas.microsoft.com/office/drawing/2014/main" id="{72013013-6C4B-4E8A-CD6B-2C43A7FCE713}"/>
              </a:ext>
            </a:extLst>
          </p:cNvPr>
          <p:cNvGrpSpPr/>
          <p:nvPr/>
        </p:nvGrpSpPr>
        <p:grpSpPr>
          <a:xfrm>
            <a:off x="4338539" y="2524815"/>
            <a:ext cx="7610279" cy="3696714"/>
            <a:chOff x="565703" y="2545436"/>
            <a:chExt cx="5731510" cy="2709853"/>
          </a:xfrm>
        </p:grpSpPr>
        <p:pic>
          <p:nvPicPr>
            <p:cNvPr id="11" name="Picture 10" descr="A graph of different stages of change&#10;&#10;AI-generated content may be incorrect.">
              <a:extLst>
                <a:ext uri="{FF2B5EF4-FFF2-40B4-BE49-F238E27FC236}">
                  <a16:creationId xmlns:a16="http://schemas.microsoft.com/office/drawing/2014/main" id="{63C32926-9E7A-F9F2-4768-0EBB7B1D8E66}"/>
                </a:ext>
              </a:extLst>
            </p:cNvPr>
            <p:cNvPicPr>
              <a:picLocks noChangeAspect="1"/>
            </p:cNvPicPr>
            <p:nvPr/>
          </p:nvPicPr>
          <p:blipFill>
            <a:blip r:embed="rId3"/>
            <a:srcRect t="22840" b="38059"/>
            <a:stretch>
              <a:fillRect/>
            </a:stretch>
          </p:blipFill>
          <p:spPr>
            <a:xfrm>
              <a:off x="565703" y="2545436"/>
              <a:ext cx="5731510" cy="2333677"/>
            </a:xfrm>
            <a:prstGeom prst="rect">
              <a:avLst/>
            </a:prstGeom>
          </p:spPr>
        </p:pic>
        <p:pic>
          <p:nvPicPr>
            <p:cNvPr id="12" name="Picture 11" descr="A graph of different stages of change&#10;&#10;AI-generated content may be incorrect.">
              <a:extLst>
                <a:ext uri="{FF2B5EF4-FFF2-40B4-BE49-F238E27FC236}">
                  <a16:creationId xmlns:a16="http://schemas.microsoft.com/office/drawing/2014/main" id="{92A5E448-C026-557E-736B-8DFDDE831A54}"/>
                </a:ext>
              </a:extLst>
            </p:cNvPr>
            <p:cNvPicPr>
              <a:picLocks noChangeAspect="1"/>
            </p:cNvPicPr>
            <p:nvPr/>
          </p:nvPicPr>
          <p:blipFill>
            <a:blip r:embed="rId3"/>
            <a:srcRect t="93697"/>
            <a:stretch>
              <a:fillRect/>
            </a:stretch>
          </p:blipFill>
          <p:spPr>
            <a:xfrm>
              <a:off x="565703" y="4879113"/>
              <a:ext cx="5731510" cy="376176"/>
            </a:xfrm>
            <a:prstGeom prst="rect">
              <a:avLst/>
            </a:prstGeom>
          </p:spPr>
        </p:pic>
      </p:grpSp>
      <p:pic>
        <p:nvPicPr>
          <p:cNvPr id="14" name="Picture 13">
            <a:extLst>
              <a:ext uri="{FF2B5EF4-FFF2-40B4-BE49-F238E27FC236}">
                <a16:creationId xmlns:a16="http://schemas.microsoft.com/office/drawing/2014/main" id="{CECA4251-5C58-A3AC-D457-3018FC26A434}"/>
              </a:ext>
            </a:extLst>
          </p:cNvPr>
          <p:cNvPicPr>
            <a:picLocks noChangeAspect="1"/>
          </p:cNvPicPr>
          <p:nvPr/>
        </p:nvPicPr>
        <p:blipFill>
          <a:blip r:embed="rId4"/>
          <a:stretch>
            <a:fillRect/>
          </a:stretch>
        </p:blipFill>
        <p:spPr>
          <a:xfrm>
            <a:off x="65313" y="2524815"/>
            <a:ext cx="3983010" cy="3696715"/>
          </a:xfrm>
          <a:prstGeom prst="rect">
            <a:avLst/>
          </a:prstGeom>
        </p:spPr>
      </p:pic>
      <p:pic>
        <p:nvPicPr>
          <p:cNvPr id="2" name="Picture 1">
            <a:extLst>
              <a:ext uri="{FF2B5EF4-FFF2-40B4-BE49-F238E27FC236}">
                <a16:creationId xmlns:a16="http://schemas.microsoft.com/office/drawing/2014/main" id="{C1A96CA6-B3FB-2BCF-C53E-575A343DF3A0}"/>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149663" y="-43059"/>
            <a:ext cx="2042337" cy="2171888"/>
          </a:xfrm>
          <a:prstGeom prst="rect">
            <a:avLst/>
          </a:prstGeom>
        </p:spPr>
      </p:pic>
    </p:spTree>
    <p:extLst>
      <p:ext uri="{BB962C8B-B14F-4D97-AF65-F5344CB8AC3E}">
        <p14:creationId xmlns:p14="http://schemas.microsoft.com/office/powerpoint/2010/main" val="2790765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2D78B-A079-893D-115B-DDD540BE807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E7DDC49-8E67-83FC-9858-8E66EE415D8B}"/>
              </a:ext>
            </a:extLst>
          </p:cNvPr>
          <p:cNvSpPr>
            <a:spLocks noGrp="1"/>
          </p:cNvSpPr>
          <p:nvPr>
            <p:ph type="title"/>
          </p:nvPr>
        </p:nvSpPr>
        <p:spPr>
          <a:xfrm>
            <a:off x="283546" y="-282678"/>
            <a:ext cx="11908454" cy="1325563"/>
          </a:xfrm>
        </p:spPr>
        <p:txBody>
          <a:bodyPr>
            <a:normAutofit/>
          </a:bodyPr>
          <a:lstStyle/>
          <a:p>
            <a:r>
              <a:rPr lang="en-GB" sz="4000" b="1" dirty="0">
                <a:solidFill>
                  <a:srgbClr val="002060"/>
                </a:solidFill>
                <a:latin typeface="Sassoon Primary Rg"/>
              </a:rPr>
              <a:t>What is being done? The Tropical Forests Forever Fund </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E3FA9F23-8F4C-F922-9DE9-73CC832B9BC0}"/>
              </a:ext>
            </a:extLst>
          </p:cNvPr>
          <p:cNvSpPr txBox="1">
            <a:spLocks/>
          </p:cNvSpPr>
          <p:nvPr/>
        </p:nvSpPr>
        <p:spPr>
          <a:xfrm>
            <a:off x="0" y="974060"/>
            <a:ext cx="12192000" cy="492645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400" dirty="0">
                <a:solidFill>
                  <a:srgbClr val="002060"/>
                </a:solidFill>
              </a:rPr>
              <a:t>One of the focal points at COP30 in Brazil will be the Tropical Forests Forever Fund. This is an initiative whereby some countries around the world fund others to look after their rainforests. </a:t>
            </a:r>
          </a:p>
          <a:p>
            <a:pPr marL="0" indent="0" algn="ctr">
              <a:buFont typeface="Arial" panose="020B0604020202020204" pitchFamily="34" charset="0"/>
              <a:buNone/>
            </a:pPr>
            <a:endParaRPr lang="en-GB" sz="2400" dirty="0">
              <a:solidFill>
                <a:srgbClr val="002060"/>
              </a:solidFill>
            </a:endParaRPr>
          </a:p>
          <a:p>
            <a:pPr algn="ctr"/>
            <a:r>
              <a:rPr lang="en-GB" sz="2400" dirty="0">
                <a:solidFill>
                  <a:srgbClr val="002060"/>
                </a:solidFill>
              </a:rPr>
              <a:t>Countries must not be high-income countries to receive money</a:t>
            </a:r>
          </a:p>
          <a:p>
            <a:pPr algn="ctr"/>
            <a:r>
              <a:rPr lang="en-GB" sz="2400" dirty="0">
                <a:solidFill>
                  <a:srgbClr val="002060"/>
                </a:solidFill>
              </a:rPr>
              <a:t>Countries must have a deforestation rate of less than 0.5% to receive money</a:t>
            </a:r>
          </a:p>
          <a:p>
            <a:pPr algn="ctr"/>
            <a:r>
              <a:rPr lang="en-GB" sz="2400" dirty="0">
                <a:solidFill>
                  <a:srgbClr val="002060"/>
                </a:solidFill>
              </a:rPr>
              <a:t>Countries will receive $4 for every hectare of forest they have (Brazil has around 496million hectares of forest!) </a:t>
            </a:r>
          </a:p>
          <a:p>
            <a:pPr algn="ctr"/>
            <a:r>
              <a:rPr lang="en-GB" sz="2400" dirty="0">
                <a:solidFill>
                  <a:srgbClr val="002060"/>
                </a:solidFill>
              </a:rPr>
              <a:t>For every hectare which is deforested, $400 will be taken off their sum</a:t>
            </a:r>
          </a:p>
          <a:p>
            <a:pPr algn="ctr"/>
            <a:r>
              <a:rPr lang="en-GB" sz="2400" dirty="0">
                <a:solidFill>
                  <a:srgbClr val="002060"/>
                </a:solidFill>
              </a:rPr>
              <a:t>For every hectare which is degraded, $100 will be taken off their sum</a:t>
            </a:r>
          </a:p>
          <a:p>
            <a:pPr algn="ctr"/>
            <a:r>
              <a:rPr lang="en-GB" sz="2400" dirty="0">
                <a:solidFill>
                  <a:srgbClr val="002060"/>
                </a:solidFill>
              </a:rPr>
              <a:t>20% of the total sum received by a country must go to local and indigenous communities</a:t>
            </a:r>
          </a:p>
          <a:p>
            <a:pPr marL="0" indent="0" algn="ctr">
              <a:buFont typeface="Arial" panose="020B0604020202020204" pitchFamily="34" charset="0"/>
              <a:buNone/>
            </a:pPr>
            <a:endParaRPr lang="en-GB" sz="2400" dirty="0">
              <a:solidFill>
                <a:srgbClr val="002060"/>
              </a:solidFill>
            </a:endParaRPr>
          </a:p>
        </p:txBody>
      </p:sp>
    </p:spTree>
    <p:extLst>
      <p:ext uri="{BB962C8B-B14F-4D97-AF65-F5344CB8AC3E}">
        <p14:creationId xmlns:p14="http://schemas.microsoft.com/office/powerpoint/2010/main" val="35242059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F2966-9CB6-0F0B-5D9B-2CEE25745CEA}"/>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E4602F56-099E-18E4-F3DF-AD3D906C949F}"/>
              </a:ext>
            </a:extLst>
          </p:cNvPr>
          <p:cNvSpPr>
            <a:spLocks noGrp="1"/>
          </p:cNvSpPr>
          <p:nvPr>
            <p:ph type="title"/>
          </p:nvPr>
        </p:nvSpPr>
        <p:spPr>
          <a:xfrm>
            <a:off x="283546" y="-282678"/>
            <a:ext cx="11908454" cy="1325563"/>
          </a:xfrm>
        </p:spPr>
        <p:txBody>
          <a:bodyPr>
            <a:normAutofit/>
          </a:bodyPr>
          <a:lstStyle/>
          <a:p>
            <a:r>
              <a:rPr lang="en-GB" sz="4000" b="1" dirty="0">
                <a:solidFill>
                  <a:srgbClr val="002060"/>
                </a:solidFill>
                <a:latin typeface="Sassoon Primary Rg"/>
              </a:rPr>
              <a:t>What is being done? The Tropical Forests Forever Fund </a:t>
            </a:r>
            <a:endParaRPr lang="en-GB" sz="4000" b="1" dirty="0">
              <a:solidFill>
                <a:srgbClr val="002060"/>
              </a:solidFill>
              <a:latin typeface="Sassoon Primary Rg" panose="02000606020000020004" charset="0"/>
            </a:endParaRPr>
          </a:p>
        </p:txBody>
      </p:sp>
      <p:pic>
        <p:nvPicPr>
          <p:cNvPr id="3" name="Picture 2">
            <a:extLst>
              <a:ext uri="{FF2B5EF4-FFF2-40B4-BE49-F238E27FC236}">
                <a16:creationId xmlns:a16="http://schemas.microsoft.com/office/drawing/2014/main" id="{157D016B-A662-AC27-7713-0B569DF9631F}"/>
              </a:ext>
            </a:extLst>
          </p:cNvPr>
          <p:cNvPicPr>
            <a:picLocks noChangeAspect="1"/>
          </p:cNvPicPr>
          <p:nvPr/>
        </p:nvPicPr>
        <p:blipFill>
          <a:blip r:embed="rId3">
            <a:clrChange>
              <a:clrFrom>
                <a:srgbClr val="FCFCFB"/>
              </a:clrFrom>
              <a:clrTo>
                <a:srgbClr val="FCFCFB">
                  <a:alpha val="0"/>
                </a:srgbClr>
              </a:clrTo>
            </a:clrChange>
          </a:blip>
          <a:stretch>
            <a:fillRect/>
          </a:stretch>
        </p:blipFill>
        <p:spPr>
          <a:xfrm>
            <a:off x="4013251" y="1196279"/>
            <a:ext cx="8178749" cy="4641315"/>
          </a:xfrm>
          <a:prstGeom prst="rect">
            <a:avLst/>
          </a:prstGeom>
        </p:spPr>
      </p:pic>
      <p:sp>
        <p:nvSpPr>
          <p:cNvPr id="4" name="Content Placeholder 2">
            <a:extLst>
              <a:ext uri="{FF2B5EF4-FFF2-40B4-BE49-F238E27FC236}">
                <a16:creationId xmlns:a16="http://schemas.microsoft.com/office/drawing/2014/main" id="{F68D1CCC-B711-90CC-6B50-ABE87D7BECAC}"/>
              </a:ext>
            </a:extLst>
          </p:cNvPr>
          <p:cNvSpPr txBox="1">
            <a:spLocks/>
          </p:cNvSpPr>
          <p:nvPr/>
        </p:nvSpPr>
        <p:spPr>
          <a:xfrm>
            <a:off x="108155" y="1454684"/>
            <a:ext cx="4420841" cy="464131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400" dirty="0">
                <a:solidFill>
                  <a:srgbClr val="002060"/>
                </a:solidFill>
              </a:rPr>
              <a:t>Green countries are those which would be eligible to receive money for protecting their forests.</a:t>
            </a:r>
          </a:p>
          <a:p>
            <a:pPr marL="0" indent="0" algn="ctr">
              <a:buFont typeface="Arial" panose="020B0604020202020204" pitchFamily="34" charset="0"/>
              <a:buNone/>
            </a:pPr>
            <a:endParaRPr lang="en-GB" sz="2400" dirty="0">
              <a:solidFill>
                <a:srgbClr val="002060"/>
              </a:solidFill>
            </a:endParaRPr>
          </a:p>
          <a:p>
            <a:pPr marL="0" indent="0" algn="ctr">
              <a:buFont typeface="Arial" panose="020B0604020202020204" pitchFamily="34" charset="0"/>
              <a:buNone/>
            </a:pPr>
            <a:r>
              <a:rPr lang="en-GB" sz="2400" dirty="0">
                <a:solidFill>
                  <a:srgbClr val="002060"/>
                </a:solidFill>
              </a:rPr>
              <a:t>Dark green countries are those with rainforests who have helped to set up the project. </a:t>
            </a:r>
          </a:p>
          <a:p>
            <a:pPr marL="0" indent="0" algn="ctr">
              <a:buFont typeface="Arial" panose="020B0604020202020204" pitchFamily="34" charset="0"/>
              <a:buNone/>
            </a:pPr>
            <a:endParaRPr lang="en-GB" sz="2400" dirty="0">
              <a:solidFill>
                <a:srgbClr val="002060"/>
              </a:solidFill>
            </a:endParaRPr>
          </a:p>
          <a:p>
            <a:pPr marL="0" indent="0" algn="ctr">
              <a:buFont typeface="Arial" panose="020B0604020202020204" pitchFamily="34" charset="0"/>
              <a:buNone/>
            </a:pPr>
            <a:r>
              <a:rPr lang="en-GB" sz="2400" dirty="0">
                <a:solidFill>
                  <a:srgbClr val="002060"/>
                </a:solidFill>
              </a:rPr>
              <a:t>The orange countries are those who have shown support for funding the project.</a:t>
            </a:r>
          </a:p>
        </p:txBody>
      </p:sp>
    </p:spTree>
    <p:extLst>
      <p:ext uri="{BB962C8B-B14F-4D97-AF65-F5344CB8AC3E}">
        <p14:creationId xmlns:p14="http://schemas.microsoft.com/office/powerpoint/2010/main" val="1481062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4757A-3D00-28B8-FE21-067ED248DE44}"/>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0458254-A2FA-9055-1FAF-19281C8909C5}"/>
              </a:ext>
            </a:extLst>
          </p:cNvPr>
          <p:cNvSpPr>
            <a:spLocks noGrp="1"/>
          </p:cNvSpPr>
          <p:nvPr>
            <p:ph type="title"/>
          </p:nvPr>
        </p:nvSpPr>
        <p:spPr>
          <a:xfrm>
            <a:off x="283546" y="-282678"/>
            <a:ext cx="11908454" cy="1325563"/>
          </a:xfrm>
        </p:spPr>
        <p:txBody>
          <a:bodyPr>
            <a:normAutofit/>
          </a:bodyPr>
          <a:lstStyle/>
          <a:p>
            <a:r>
              <a:rPr lang="en-GB" sz="4000" b="1" dirty="0">
                <a:solidFill>
                  <a:srgbClr val="002060"/>
                </a:solidFill>
                <a:latin typeface="Sassoon Primary Rg"/>
              </a:rPr>
              <a:t>What is being done? The Tropical Forests Forever Fund </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651E1D0A-B67E-489E-7817-F250CAF995D0}"/>
              </a:ext>
            </a:extLst>
          </p:cNvPr>
          <p:cNvSpPr txBox="1">
            <a:spLocks/>
          </p:cNvSpPr>
          <p:nvPr/>
        </p:nvSpPr>
        <p:spPr>
          <a:xfrm>
            <a:off x="481780" y="1120388"/>
            <a:ext cx="11356259" cy="458232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u="sng" dirty="0">
                <a:solidFill>
                  <a:srgbClr val="002060"/>
                </a:solidFill>
              </a:rPr>
              <a:t>Do you think the Tropical Forest Forever Fund is a good idea or not? Can you summarise why in 1 sentence?</a:t>
            </a:r>
          </a:p>
          <a:p>
            <a:pPr marL="0" indent="0" algn="ctr">
              <a:buFont typeface="Arial" panose="020B0604020202020204" pitchFamily="34" charset="0"/>
              <a:buNone/>
            </a:pPr>
            <a:endParaRPr lang="en-GB" sz="2400" u="sng" dirty="0">
              <a:solidFill>
                <a:srgbClr val="002060"/>
              </a:solidFill>
            </a:endParaRPr>
          </a:p>
        </p:txBody>
      </p:sp>
      <p:pic>
        <p:nvPicPr>
          <p:cNvPr id="3" name="Picture 2">
            <a:extLst>
              <a:ext uri="{FF2B5EF4-FFF2-40B4-BE49-F238E27FC236}">
                <a16:creationId xmlns:a16="http://schemas.microsoft.com/office/drawing/2014/main" id="{C02442F2-BD42-478F-83F3-544B7BAF82ED}"/>
              </a:ext>
            </a:extLst>
          </p:cNvPr>
          <p:cNvPicPr>
            <a:picLocks noChangeAspect="1"/>
          </p:cNvPicPr>
          <p:nvPr/>
        </p:nvPicPr>
        <p:blipFill>
          <a:blip r:embed="rId3"/>
          <a:stretch>
            <a:fillRect/>
          </a:stretch>
        </p:blipFill>
        <p:spPr>
          <a:xfrm>
            <a:off x="179790" y="2821508"/>
            <a:ext cx="3858810" cy="2539975"/>
          </a:xfrm>
          <a:prstGeom prst="rect">
            <a:avLst/>
          </a:prstGeom>
        </p:spPr>
      </p:pic>
      <p:pic>
        <p:nvPicPr>
          <p:cNvPr id="5" name="Picture 4">
            <a:extLst>
              <a:ext uri="{FF2B5EF4-FFF2-40B4-BE49-F238E27FC236}">
                <a16:creationId xmlns:a16="http://schemas.microsoft.com/office/drawing/2014/main" id="{EF949001-CD17-2F0D-E40E-02BF1FE6D131}"/>
              </a:ext>
            </a:extLst>
          </p:cNvPr>
          <p:cNvPicPr>
            <a:picLocks noChangeAspect="1"/>
          </p:cNvPicPr>
          <p:nvPr/>
        </p:nvPicPr>
        <p:blipFill>
          <a:blip r:embed="rId4"/>
          <a:stretch>
            <a:fillRect/>
          </a:stretch>
        </p:blipFill>
        <p:spPr>
          <a:xfrm>
            <a:off x="4168274" y="2821508"/>
            <a:ext cx="3833480" cy="2539975"/>
          </a:xfrm>
          <a:prstGeom prst="rect">
            <a:avLst/>
          </a:prstGeom>
        </p:spPr>
      </p:pic>
      <p:pic>
        <p:nvPicPr>
          <p:cNvPr id="9" name="Picture 8">
            <a:extLst>
              <a:ext uri="{FF2B5EF4-FFF2-40B4-BE49-F238E27FC236}">
                <a16:creationId xmlns:a16="http://schemas.microsoft.com/office/drawing/2014/main" id="{8CFF6F99-C155-53DF-0603-3D8D22B1248F}"/>
              </a:ext>
            </a:extLst>
          </p:cNvPr>
          <p:cNvPicPr>
            <a:picLocks noChangeAspect="1"/>
          </p:cNvPicPr>
          <p:nvPr/>
        </p:nvPicPr>
        <p:blipFill>
          <a:blip r:embed="rId5"/>
          <a:srcRect r="17804"/>
          <a:stretch>
            <a:fillRect/>
          </a:stretch>
        </p:blipFill>
        <p:spPr>
          <a:xfrm>
            <a:off x="8134242" y="2821508"/>
            <a:ext cx="3833480" cy="2539975"/>
          </a:xfrm>
          <a:prstGeom prst="rect">
            <a:avLst/>
          </a:prstGeom>
        </p:spPr>
      </p:pic>
    </p:spTree>
    <p:extLst>
      <p:ext uri="{BB962C8B-B14F-4D97-AF65-F5344CB8AC3E}">
        <p14:creationId xmlns:p14="http://schemas.microsoft.com/office/powerpoint/2010/main" val="13037354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07277-E1C3-3384-2DE4-FCC6EF285AE4}"/>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36C73D63-9305-89A6-9BF8-3C57D55B2239}"/>
              </a:ext>
            </a:extLst>
          </p:cNvPr>
          <p:cNvSpPr>
            <a:spLocks noGrp="1"/>
          </p:cNvSpPr>
          <p:nvPr>
            <p:ph type="title"/>
          </p:nvPr>
        </p:nvSpPr>
        <p:spPr>
          <a:xfrm>
            <a:off x="283546" y="-282678"/>
            <a:ext cx="11908454" cy="1325563"/>
          </a:xfrm>
        </p:spPr>
        <p:txBody>
          <a:bodyPr>
            <a:normAutofit/>
          </a:bodyPr>
          <a:lstStyle/>
          <a:p>
            <a:r>
              <a:rPr lang="en-GB" sz="4000" b="1" dirty="0">
                <a:solidFill>
                  <a:srgbClr val="002060"/>
                </a:solidFill>
                <a:latin typeface="Sassoon Primary Rg"/>
              </a:rPr>
              <a:t>What is being done? The Tropical Forests Forever Fund </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58BED43F-AA84-D602-5BB4-5A20978705E3}"/>
              </a:ext>
            </a:extLst>
          </p:cNvPr>
          <p:cNvSpPr txBox="1">
            <a:spLocks/>
          </p:cNvSpPr>
          <p:nvPr/>
        </p:nvSpPr>
        <p:spPr>
          <a:xfrm>
            <a:off x="0" y="695403"/>
            <a:ext cx="12192000" cy="5833216"/>
          </a:xfrm>
          <a:prstGeom prst="rect">
            <a:avLst/>
          </a:prstGeom>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u="sng" dirty="0">
                <a:solidFill>
                  <a:srgbClr val="002060"/>
                </a:solidFill>
              </a:rPr>
              <a:t>Debate task: </a:t>
            </a:r>
          </a:p>
          <a:p>
            <a:pPr marL="0" indent="0" algn="ctr">
              <a:buNone/>
            </a:pPr>
            <a:r>
              <a:rPr lang="en-GB" sz="2400" u="sng" dirty="0">
                <a:solidFill>
                  <a:srgbClr val="002060"/>
                </a:solidFill>
              </a:rPr>
              <a:t>You will be given a piece of paper with information about one country. You will either be a potential financing country, a rainforest representative country, or a nation eligible for funding. </a:t>
            </a:r>
          </a:p>
          <a:p>
            <a:pPr marL="0" indent="0" algn="ctr">
              <a:buNone/>
            </a:pPr>
            <a:endParaRPr lang="en-GB" sz="2400" u="sng" dirty="0">
              <a:solidFill>
                <a:srgbClr val="002060"/>
              </a:solidFill>
            </a:endParaRPr>
          </a:p>
          <a:p>
            <a:pPr marL="0" indent="0" algn="ctr">
              <a:buNone/>
            </a:pPr>
            <a:endParaRPr lang="en-GB" sz="2400" u="sng" dirty="0">
              <a:solidFill>
                <a:srgbClr val="002060"/>
              </a:solidFill>
            </a:endParaRPr>
          </a:p>
          <a:p>
            <a:pPr marL="0" indent="0" algn="ctr">
              <a:buNone/>
            </a:pPr>
            <a:r>
              <a:rPr lang="en-GB" sz="2400" dirty="0">
                <a:solidFill>
                  <a:srgbClr val="002060"/>
                </a:solidFill>
              </a:rPr>
              <a:t>If you are a potential financing country: You must decide how much money you are willing to invest in the project. You might want to ask for new rules to be introduced to make your money worth it. Listen to the other countries and see if they can convince you to pay more. </a:t>
            </a:r>
          </a:p>
          <a:p>
            <a:pPr marL="0" indent="0" algn="ctr">
              <a:buNone/>
            </a:pPr>
            <a:endParaRPr lang="en-GB" sz="2400" dirty="0">
              <a:solidFill>
                <a:srgbClr val="002060"/>
              </a:solidFill>
            </a:endParaRPr>
          </a:p>
          <a:p>
            <a:pPr marL="0" indent="0" algn="ctr">
              <a:buNone/>
            </a:pPr>
            <a:r>
              <a:rPr lang="en-GB" sz="2400" dirty="0">
                <a:solidFill>
                  <a:srgbClr val="002060"/>
                </a:solidFill>
              </a:rPr>
              <a:t>If you are a rainforest representative country: You must try to convince the financing countries to give as much as possible, and you must convince the eligible countries that this project is better for them than cutting down their forests. </a:t>
            </a:r>
          </a:p>
          <a:p>
            <a:pPr marL="0" indent="0" algn="ctr">
              <a:buNone/>
            </a:pPr>
            <a:endParaRPr lang="en-GB" sz="2400" dirty="0">
              <a:solidFill>
                <a:srgbClr val="002060"/>
              </a:solidFill>
            </a:endParaRPr>
          </a:p>
          <a:p>
            <a:pPr marL="0" indent="0" algn="ctr">
              <a:buNone/>
            </a:pPr>
            <a:r>
              <a:rPr lang="en-GB" sz="2400" dirty="0">
                <a:solidFill>
                  <a:srgbClr val="002060"/>
                </a:solidFill>
              </a:rPr>
              <a:t>If you are a nation eligible for funding: You must decide whether you think it is worth being part of the project to protect your forests, or if it would be better for your economy to allow deforestation. </a:t>
            </a:r>
          </a:p>
          <a:p>
            <a:pPr marL="0" indent="0" algn="ctr">
              <a:buNone/>
            </a:pPr>
            <a:endParaRPr lang="en-GB" sz="2400" b="1" dirty="0">
              <a:solidFill>
                <a:srgbClr val="002060"/>
              </a:solidFill>
            </a:endParaRPr>
          </a:p>
          <a:p>
            <a:pPr marL="0" indent="0" algn="ctr">
              <a:buNone/>
            </a:pPr>
            <a:r>
              <a:rPr lang="en-GB" sz="3000" b="1" dirty="0">
                <a:solidFill>
                  <a:srgbClr val="002060"/>
                </a:solidFill>
              </a:rPr>
              <a:t>The project's goal for funding is $125 billion!</a:t>
            </a:r>
          </a:p>
        </p:txBody>
      </p:sp>
      <p:pic>
        <p:nvPicPr>
          <p:cNvPr id="2" name="Picture 1">
            <a:extLst>
              <a:ext uri="{FF2B5EF4-FFF2-40B4-BE49-F238E27FC236}">
                <a16:creationId xmlns:a16="http://schemas.microsoft.com/office/drawing/2014/main" id="{6E09BD55-E7B7-657D-389E-767F7B778797}"/>
              </a:ext>
            </a:extLst>
          </p:cNvPr>
          <p:cNvPicPr>
            <a:picLocks noChangeAspect="1"/>
          </p:cNvPicPr>
          <p:nvPr/>
        </p:nvPicPr>
        <p:blipFill>
          <a:blip r:embed="rId3">
            <a:clrChange>
              <a:clrFrom>
                <a:srgbClr val="FCFCFB"/>
              </a:clrFrom>
              <a:clrTo>
                <a:srgbClr val="FCFCFB">
                  <a:alpha val="0"/>
                </a:srgbClr>
              </a:clrTo>
            </a:clrChange>
          </a:blip>
          <a:srcRect t="87102" b="6871"/>
          <a:stretch>
            <a:fillRect/>
          </a:stretch>
        </p:blipFill>
        <p:spPr>
          <a:xfrm>
            <a:off x="2006625" y="1741267"/>
            <a:ext cx="8178749" cy="279699"/>
          </a:xfrm>
          <a:prstGeom prst="rect">
            <a:avLst/>
          </a:prstGeom>
        </p:spPr>
      </p:pic>
    </p:spTree>
    <p:extLst>
      <p:ext uri="{BB962C8B-B14F-4D97-AF65-F5344CB8AC3E}">
        <p14:creationId xmlns:p14="http://schemas.microsoft.com/office/powerpoint/2010/main" val="271163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8F1AF-AC15-0438-982E-81BBD3D244FD}"/>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D8BC007-2036-4825-CAA2-B98DBE763536}"/>
              </a:ext>
            </a:extLst>
          </p:cNvPr>
          <p:cNvSpPr>
            <a:spLocks noGrp="1"/>
          </p:cNvSpPr>
          <p:nvPr>
            <p:ph type="title"/>
          </p:nvPr>
        </p:nvSpPr>
        <p:spPr>
          <a:xfrm>
            <a:off x="283546" y="-282678"/>
            <a:ext cx="11908454" cy="1325563"/>
          </a:xfrm>
        </p:spPr>
        <p:txBody>
          <a:bodyPr>
            <a:normAutofit/>
          </a:bodyPr>
          <a:lstStyle/>
          <a:p>
            <a:r>
              <a:rPr lang="en-GB" sz="4000" b="1" dirty="0">
                <a:solidFill>
                  <a:srgbClr val="002060"/>
                </a:solidFill>
                <a:latin typeface="Sassoon Primary Rg"/>
              </a:rPr>
              <a:t>What is being done? Case studies from around the world</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EB2AE0C0-CC52-FC23-7DCB-E60CBF1A7FF3}"/>
              </a:ext>
            </a:extLst>
          </p:cNvPr>
          <p:cNvSpPr txBox="1">
            <a:spLocks/>
          </p:cNvSpPr>
          <p:nvPr/>
        </p:nvSpPr>
        <p:spPr>
          <a:xfrm>
            <a:off x="1" y="1120388"/>
            <a:ext cx="8928614" cy="522961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u="sng" dirty="0">
                <a:solidFill>
                  <a:srgbClr val="002060"/>
                </a:solidFill>
              </a:rPr>
              <a:t>Urban Areas</a:t>
            </a:r>
          </a:p>
          <a:p>
            <a:pPr marL="0" indent="0" algn="ctr">
              <a:buFont typeface="Arial" panose="020B0604020202020204" pitchFamily="34" charset="0"/>
              <a:buNone/>
            </a:pPr>
            <a:r>
              <a:rPr lang="en-GB" sz="2400" dirty="0">
                <a:solidFill>
                  <a:srgbClr val="002060"/>
                </a:solidFill>
              </a:rPr>
              <a:t>Cities and urban areas account for around 70% of global greenhouse gas emissions. Building and expanding cities causes huge amounts of environmental degradation. </a:t>
            </a:r>
          </a:p>
          <a:p>
            <a:pPr marL="0" indent="0" algn="ctr">
              <a:buFont typeface="Arial" panose="020B0604020202020204" pitchFamily="34" charset="0"/>
              <a:buNone/>
            </a:pPr>
            <a:r>
              <a:rPr lang="en-GB" sz="2400" dirty="0">
                <a:solidFill>
                  <a:srgbClr val="002060"/>
                </a:solidFill>
              </a:rPr>
              <a:t>Typically, urban areas, particularly those with high population densities bring a lot of environmental problems: the building of lots of infrastructure leads to habitat destruction; high consumption of goods and services causes high amounts of waste and pollution; the lack of green space and trees affects the climate. </a:t>
            </a:r>
          </a:p>
          <a:p>
            <a:pPr marL="0" indent="0" algn="ctr">
              <a:buFont typeface="Arial" panose="020B0604020202020204" pitchFamily="34" charset="0"/>
              <a:buNone/>
            </a:pPr>
            <a:r>
              <a:rPr lang="en-GB" sz="2400" dirty="0">
                <a:solidFill>
                  <a:srgbClr val="002060"/>
                </a:solidFill>
              </a:rPr>
              <a:t>With more people in a space, there is less room for green space and trees, and more space is taken up by things that aren’t generally good for the environment (e.g. buildings which use a lot of energy, cars which use fossil fuels, roads and pavements which absorb and emit heat). </a:t>
            </a:r>
          </a:p>
        </p:txBody>
      </p:sp>
      <p:pic>
        <p:nvPicPr>
          <p:cNvPr id="11" name="Picture 10">
            <a:extLst>
              <a:ext uri="{FF2B5EF4-FFF2-40B4-BE49-F238E27FC236}">
                <a16:creationId xmlns:a16="http://schemas.microsoft.com/office/drawing/2014/main" id="{2D1F3B3B-536E-B9F4-DF6D-3D661B831253}"/>
              </a:ext>
            </a:extLst>
          </p:cNvPr>
          <p:cNvPicPr>
            <a:picLocks noChangeAspect="1"/>
          </p:cNvPicPr>
          <p:nvPr/>
        </p:nvPicPr>
        <p:blipFill>
          <a:blip r:embed="rId3"/>
          <a:stretch>
            <a:fillRect/>
          </a:stretch>
        </p:blipFill>
        <p:spPr>
          <a:xfrm>
            <a:off x="9100667" y="1120387"/>
            <a:ext cx="3020672" cy="1894955"/>
          </a:xfrm>
          <a:prstGeom prst="rect">
            <a:avLst/>
          </a:prstGeom>
        </p:spPr>
      </p:pic>
      <p:pic>
        <p:nvPicPr>
          <p:cNvPr id="15" name="Picture 14">
            <a:extLst>
              <a:ext uri="{FF2B5EF4-FFF2-40B4-BE49-F238E27FC236}">
                <a16:creationId xmlns:a16="http://schemas.microsoft.com/office/drawing/2014/main" id="{4329DC74-E047-28D0-23E4-758BB59833A3}"/>
              </a:ext>
            </a:extLst>
          </p:cNvPr>
          <p:cNvPicPr>
            <a:picLocks noChangeAspect="1"/>
          </p:cNvPicPr>
          <p:nvPr/>
        </p:nvPicPr>
        <p:blipFill>
          <a:blip r:embed="rId4"/>
          <a:srcRect r="10396"/>
          <a:stretch>
            <a:fillRect/>
          </a:stretch>
        </p:blipFill>
        <p:spPr>
          <a:xfrm>
            <a:off x="9100667" y="3190816"/>
            <a:ext cx="3020672" cy="1894954"/>
          </a:xfrm>
          <a:prstGeom prst="rect">
            <a:avLst/>
          </a:prstGeom>
        </p:spPr>
      </p:pic>
    </p:spTree>
    <p:extLst>
      <p:ext uri="{BB962C8B-B14F-4D97-AF65-F5344CB8AC3E}">
        <p14:creationId xmlns:p14="http://schemas.microsoft.com/office/powerpoint/2010/main" val="23111201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FFE4B-975F-8530-558E-7C06D36991ED}"/>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7D0F760-FB27-385F-443F-2006937455FA}"/>
              </a:ext>
            </a:extLst>
          </p:cNvPr>
          <p:cNvSpPr>
            <a:spLocks noGrp="1"/>
          </p:cNvSpPr>
          <p:nvPr>
            <p:ph type="title"/>
          </p:nvPr>
        </p:nvSpPr>
        <p:spPr>
          <a:xfrm>
            <a:off x="283546" y="-282678"/>
            <a:ext cx="11908454" cy="1325563"/>
          </a:xfrm>
        </p:spPr>
        <p:txBody>
          <a:bodyPr>
            <a:normAutofit/>
          </a:bodyPr>
          <a:lstStyle/>
          <a:p>
            <a:r>
              <a:rPr lang="en-GB" sz="4000" b="1" dirty="0">
                <a:solidFill>
                  <a:srgbClr val="002060"/>
                </a:solidFill>
                <a:latin typeface="Sassoon Primary Rg"/>
              </a:rPr>
              <a:t>What is being done? Case studies from around the world</a:t>
            </a:r>
            <a:endParaRPr lang="en-GB" sz="4000" b="1" dirty="0">
              <a:solidFill>
                <a:srgbClr val="002060"/>
              </a:solidFill>
              <a:latin typeface="Sassoon Primary Rg" panose="02000606020000020004" charset="0"/>
            </a:endParaRPr>
          </a:p>
        </p:txBody>
      </p:sp>
      <p:pic>
        <p:nvPicPr>
          <p:cNvPr id="3" name="Picture 2">
            <a:extLst>
              <a:ext uri="{FF2B5EF4-FFF2-40B4-BE49-F238E27FC236}">
                <a16:creationId xmlns:a16="http://schemas.microsoft.com/office/drawing/2014/main" id="{7E0A1DB2-5943-5ECE-D1FB-E8A5394C6FA4}"/>
              </a:ext>
            </a:extLst>
          </p:cNvPr>
          <p:cNvPicPr>
            <a:picLocks noChangeAspect="1"/>
          </p:cNvPicPr>
          <p:nvPr/>
        </p:nvPicPr>
        <p:blipFill>
          <a:blip r:embed="rId3"/>
          <a:stretch>
            <a:fillRect/>
          </a:stretch>
        </p:blipFill>
        <p:spPr>
          <a:xfrm>
            <a:off x="8774502" y="4686102"/>
            <a:ext cx="2992336" cy="1985761"/>
          </a:xfrm>
          <a:prstGeom prst="rect">
            <a:avLst/>
          </a:prstGeom>
        </p:spPr>
      </p:pic>
      <p:sp>
        <p:nvSpPr>
          <p:cNvPr id="2" name="Content Placeholder 2">
            <a:extLst>
              <a:ext uri="{FF2B5EF4-FFF2-40B4-BE49-F238E27FC236}">
                <a16:creationId xmlns:a16="http://schemas.microsoft.com/office/drawing/2014/main" id="{E0F47A69-C503-B801-82A3-75BCAF21BD40}"/>
              </a:ext>
            </a:extLst>
          </p:cNvPr>
          <p:cNvSpPr txBox="1">
            <a:spLocks/>
          </p:cNvSpPr>
          <p:nvPr/>
        </p:nvSpPr>
        <p:spPr>
          <a:xfrm>
            <a:off x="0" y="761159"/>
            <a:ext cx="9862457" cy="458232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u="sng" dirty="0">
                <a:solidFill>
                  <a:srgbClr val="002060"/>
                </a:solidFill>
              </a:rPr>
              <a:t>Urban Areas- Singapore</a:t>
            </a:r>
          </a:p>
          <a:p>
            <a:pPr marL="0" indent="0">
              <a:buFont typeface="Arial" panose="020B0604020202020204" pitchFamily="34" charset="0"/>
              <a:buNone/>
            </a:pPr>
            <a:r>
              <a:rPr lang="en-GB" sz="2400" dirty="0">
                <a:solidFill>
                  <a:srgbClr val="002060"/>
                </a:solidFill>
              </a:rPr>
              <a:t>Singapore is a city state country in Asia and is one of the most densely populated countries in the world (it has a high population in a small space). The island Singapore is on would originally have been covered in rainforest.  </a:t>
            </a:r>
          </a:p>
          <a:p>
            <a:pPr marL="0" indent="0">
              <a:buNone/>
            </a:pPr>
            <a:r>
              <a:rPr lang="en-GB" sz="2400" dirty="0">
                <a:solidFill>
                  <a:srgbClr val="002060"/>
                </a:solidFill>
              </a:rPr>
              <a:t>In 1992, the government of Singapore decided that they did not want their economic growth to damage the environment and created a ‘Green Plan.’ Singapore is often referred to as a ‘Garden City’ due to the amount of green space it has; many of the buildings are covered in plants and almost half (47%) of Singapore is now green space, with 30% of this being tree cover.</a:t>
            </a:r>
          </a:p>
        </p:txBody>
      </p:sp>
      <p:pic>
        <p:nvPicPr>
          <p:cNvPr id="5" name="Picture 4">
            <a:extLst>
              <a:ext uri="{FF2B5EF4-FFF2-40B4-BE49-F238E27FC236}">
                <a16:creationId xmlns:a16="http://schemas.microsoft.com/office/drawing/2014/main" id="{E97F3F72-8436-C9B5-0222-DE10B2038449}"/>
              </a:ext>
            </a:extLst>
          </p:cNvPr>
          <p:cNvPicPr>
            <a:picLocks noChangeAspect="1"/>
          </p:cNvPicPr>
          <p:nvPr/>
        </p:nvPicPr>
        <p:blipFill>
          <a:blip r:embed="rId4"/>
          <a:stretch>
            <a:fillRect/>
          </a:stretch>
        </p:blipFill>
        <p:spPr>
          <a:xfrm>
            <a:off x="2173973" y="4729646"/>
            <a:ext cx="2906238" cy="1937492"/>
          </a:xfrm>
          <a:prstGeom prst="rect">
            <a:avLst/>
          </a:prstGeom>
        </p:spPr>
      </p:pic>
      <p:pic>
        <p:nvPicPr>
          <p:cNvPr id="7" name="Picture 6">
            <a:extLst>
              <a:ext uri="{FF2B5EF4-FFF2-40B4-BE49-F238E27FC236}">
                <a16:creationId xmlns:a16="http://schemas.microsoft.com/office/drawing/2014/main" id="{7A43FC88-008A-3C04-F03D-DABF2D56BCA4}"/>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9486666" y="991268"/>
            <a:ext cx="2705334" cy="2636748"/>
          </a:xfrm>
          <a:prstGeom prst="rect">
            <a:avLst/>
          </a:prstGeom>
        </p:spPr>
      </p:pic>
      <p:pic>
        <p:nvPicPr>
          <p:cNvPr id="10" name="Picture 9">
            <a:extLst>
              <a:ext uri="{FF2B5EF4-FFF2-40B4-BE49-F238E27FC236}">
                <a16:creationId xmlns:a16="http://schemas.microsoft.com/office/drawing/2014/main" id="{8CF77DDA-DA57-A2E4-B6B0-381C0763C0E7}"/>
              </a:ext>
            </a:extLst>
          </p:cNvPr>
          <p:cNvPicPr>
            <a:picLocks noChangeAspect="1"/>
          </p:cNvPicPr>
          <p:nvPr/>
        </p:nvPicPr>
        <p:blipFill>
          <a:blip r:embed="rId6"/>
          <a:stretch>
            <a:fillRect/>
          </a:stretch>
        </p:blipFill>
        <p:spPr>
          <a:xfrm>
            <a:off x="5488424" y="4704832"/>
            <a:ext cx="3014556" cy="1962306"/>
          </a:xfrm>
          <a:prstGeom prst="rect">
            <a:avLst/>
          </a:prstGeom>
        </p:spPr>
      </p:pic>
      <p:sp>
        <p:nvSpPr>
          <p:cNvPr id="12" name="TextBox 11">
            <a:extLst>
              <a:ext uri="{FF2B5EF4-FFF2-40B4-BE49-F238E27FC236}">
                <a16:creationId xmlns:a16="http://schemas.microsoft.com/office/drawing/2014/main" id="{EF54DC36-B314-12CB-D701-68B838633D8B}"/>
              </a:ext>
            </a:extLst>
          </p:cNvPr>
          <p:cNvSpPr txBox="1"/>
          <p:nvPr/>
        </p:nvSpPr>
        <p:spPr>
          <a:xfrm>
            <a:off x="-1" y="4087633"/>
            <a:ext cx="12311743" cy="830997"/>
          </a:xfrm>
          <a:prstGeom prst="rect">
            <a:avLst/>
          </a:prstGeom>
          <a:noFill/>
        </p:spPr>
        <p:txBody>
          <a:bodyPr wrap="square">
            <a:spAutoFit/>
          </a:bodyPr>
          <a:lstStyle/>
          <a:p>
            <a:pPr marL="0" indent="0">
              <a:buNone/>
            </a:pPr>
            <a:r>
              <a:rPr lang="en-GB" sz="2400" dirty="0">
                <a:solidFill>
                  <a:srgbClr val="002060"/>
                </a:solidFill>
                <a:latin typeface="Sassoon Primary Rg" panose="02000606020000020004" charset="0"/>
              </a:rPr>
              <a:t>Although not perfect, Singapore is a great example of how to make urban areas greener and more sustainable! </a:t>
            </a:r>
          </a:p>
        </p:txBody>
      </p:sp>
    </p:spTree>
    <p:extLst>
      <p:ext uri="{BB962C8B-B14F-4D97-AF65-F5344CB8AC3E}">
        <p14:creationId xmlns:p14="http://schemas.microsoft.com/office/powerpoint/2010/main" val="40399310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CB05E-6B7B-48A1-E225-8B687FED44E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C7D6ED5-9C89-7F48-CF71-0F0AC9059A0A}"/>
              </a:ext>
            </a:extLst>
          </p:cNvPr>
          <p:cNvSpPr>
            <a:spLocks noGrp="1"/>
          </p:cNvSpPr>
          <p:nvPr>
            <p:ph type="title"/>
          </p:nvPr>
        </p:nvSpPr>
        <p:spPr>
          <a:xfrm>
            <a:off x="283546" y="-282678"/>
            <a:ext cx="10515600" cy="1325563"/>
          </a:xfrm>
        </p:spPr>
        <p:txBody>
          <a:bodyPr>
            <a:normAutofit/>
          </a:bodyPr>
          <a:lstStyle/>
          <a:p>
            <a:r>
              <a:rPr lang="en-GB" sz="4000" b="1" dirty="0">
                <a:solidFill>
                  <a:srgbClr val="002060"/>
                </a:solidFill>
                <a:latin typeface="Sassoon Primary Rg"/>
              </a:rPr>
              <a:t>COP30- Deforestation</a:t>
            </a:r>
            <a:endParaRPr lang="en-GB" sz="4000" b="1" dirty="0">
              <a:solidFill>
                <a:srgbClr val="002060"/>
              </a:solidFill>
              <a:latin typeface="Sassoon Primary Rg" panose="02000606020000020004" charset="0"/>
            </a:endParaRPr>
          </a:p>
        </p:txBody>
      </p:sp>
      <p:sp>
        <p:nvSpPr>
          <p:cNvPr id="7" name="Content Placeholder 2">
            <a:extLst>
              <a:ext uri="{FF2B5EF4-FFF2-40B4-BE49-F238E27FC236}">
                <a16:creationId xmlns:a16="http://schemas.microsoft.com/office/drawing/2014/main" id="{643F8157-E1F2-89CF-3520-28CA31D131B9}"/>
              </a:ext>
            </a:extLst>
          </p:cNvPr>
          <p:cNvSpPr>
            <a:spLocks noGrp="1"/>
          </p:cNvSpPr>
          <p:nvPr>
            <p:ph idx="1"/>
          </p:nvPr>
        </p:nvSpPr>
        <p:spPr>
          <a:xfrm>
            <a:off x="283546" y="861204"/>
            <a:ext cx="11787182" cy="4092702"/>
          </a:xfrm>
        </p:spPr>
        <p:txBody>
          <a:bodyPr vert="horz" lIns="91440" tIns="45720" rIns="91440" bIns="45720" rtlCol="0" anchor="t">
            <a:normAutofit/>
          </a:bodyPr>
          <a:lstStyle/>
          <a:p>
            <a:pPr marL="0" indent="0">
              <a:buNone/>
            </a:pPr>
            <a:r>
              <a:rPr lang="en-GB" sz="2400" dirty="0">
                <a:solidFill>
                  <a:srgbClr val="002060"/>
                </a:solidFill>
                <a:latin typeface="Sassoon Primary Rg"/>
              </a:rPr>
              <a:t>The COP30 conference is being held this year in Belém in Brazil. Belém is seen as the gateway to the Amazon Rainforest.</a:t>
            </a:r>
          </a:p>
          <a:p>
            <a:pPr marL="0" indent="0">
              <a:buNone/>
            </a:pPr>
            <a:r>
              <a:rPr lang="en-GB" sz="2400" dirty="0">
                <a:solidFill>
                  <a:srgbClr val="002060"/>
                </a:solidFill>
                <a:latin typeface="Sassoon Primary Rg"/>
              </a:rPr>
              <a:t>The Amazon rainforest is a hugely important ecosystem. It represents 40% of the Earth's rainforests and contains 25% of the world's terrestrial biodiversity. </a:t>
            </a:r>
          </a:p>
          <a:p>
            <a:pPr marL="0" indent="0">
              <a:buNone/>
            </a:pPr>
            <a:r>
              <a:rPr lang="en-GB" sz="2400" dirty="0">
                <a:solidFill>
                  <a:srgbClr val="002060"/>
                </a:solidFill>
                <a:latin typeface="Sassoon Primary Rg"/>
              </a:rPr>
              <a:t>In May 2025, the Amazon lost 960km² of its forest cover, an area equivalent to the size of New York City. This is twice as much as was lost in May 2024. The loss of tree cover and biodiversity in the Amazon could have huge impacts for this ecosystem and for the world. </a:t>
            </a:r>
            <a:endParaRPr lang="en-GB" sz="2400" dirty="0">
              <a:solidFill>
                <a:srgbClr val="002060"/>
              </a:solidFill>
            </a:endParaRPr>
          </a:p>
        </p:txBody>
      </p:sp>
      <p:pic>
        <p:nvPicPr>
          <p:cNvPr id="6" name="Picture 5" descr="A river surrounded by trees&#10;&#10;AI-generated content may be incorrect.">
            <a:extLst>
              <a:ext uri="{FF2B5EF4-FFF2-40B4-BE49-F238E27FC236}">
                <a16:creationId xmlns:a16="http://schemas.microsoft.com/office/drawing/2014/main" id="{7F53F5F5-FC11-B29A-518C-0E3EC63EDC35}"/>
              </a:ext>
            </a:extLst>
          </p:cNvPr>
          <p:cNvPicPr>
            <a:picLocks noChangeAspect="1"/>
          </p:cNvPicPr>
          <p:nvPr/>
        </p:nvPicPr>
        <p:blipFill>
          <a:blip r:embed="rId2"/>
          <a:stretch>
            <a:fillRect/>
          </a:stretch>
        </p:blipFill>
        <p:spPr>
          <a:xfrm>
            <a:off x="4100756" y="3788320"/>
            <a:ext cx="4152762" cy="2309468"/>
          </a:xfrm>
          <a:prstGeom prst="rect">
            <a:avLst/>
          </a:prstGeom>
        </p:spPr>
      </p:pic>
      <p:pic>
        <p:nvPicPr>
          <p:cNvPr id="8" name="Picture 7">
            <a:extLst>
              <a:ext uri="{FF2B5EF4-FFF2-40B4-BE49-F238E27FC236}">
                <a16:creationId xmlns:a16="http://schemas.microsoft.com/office/drawing/2014/main" id="{717721D3-1B19-7BF5-C733-40E9A11F007E}"/>
              </a:ext>
            </a:extLst>
          </p:cNvPr>
          <p:cNvPicPr>
            <a:picLocks noChangeAspect="1"/>
          </p:cNvPicPr>
          <p:nvPr/>
        </p:nvPicPr>
        <p:blipFill>
          <a:blip r:embed="rId3"/>
          <a:stretch>
            <a:fillRect/>
          </a:stretch>
        </p:blipFill>
        <p:spPr>
          <a:xfrm>
            <a:off x="283545" y="3789647"/>
            <a:ext cx="3441010" cy="2328516"/>
          </a:xfrm>
          <a:prstGeom prst="rect">
            <a:avLst/>
          </a:prstGeom>
        </p:spPr>
      </p:pic>
      <p:pic>
        <p:nvPicPr>
          <p:cNvPr id="10" name="Picture 9" descr="A forest with trees and a pile of logs&#10;&#10;AI-generated content may be incorrect.">
            <a:extLst>
              <a:ext uri="{FF2B5EF4-FFF2-40B4-BE49-F238E27FC236}">
                <a16:creationId xmlns:a16="http://schemas.microsoft.com/office/drawing/2014/main" id="{768BCC94-95F0-D687-134C-7CB3F0EED047}"/>
              </a:ext>
            </a:extLst>
          </p:cNvPr>
          <p:cNvPicPr>
            <a:picLocks noChangeAspect="1"/>
          </p:cNvPicPr>
          <p:nvPr/>
        </p:nvPicPr>
        <p:blipFill>
          <a:blip r:embed="rId4"/>
          <a:stretch>
            <a:fillRect/>
          </a:stretch>
        </p:blipFill>
        <p:spPr>
          <a:xfrm>
            <a:off x="8761360" y="3788320"/>
            <a:ext cx="2852393" cy="2331969"/>
          </a:xfrm>
          <a:prstGeom prst="rect">
            <a:avLst/>
          </a:prstGeom>
        </p:spPr>
      </p:pic>
    </p:spTree>
    <p:extLst>
      <p:ext uri="{BB962C8B-B14F-4D97-AF65-F5344CB8AC3E}">
        <p14:creationId xmlns:p14="http://schemas.microsoft.com/office/powerpoint/2010/main" val="4701718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357D0-9B10-8CAF-4C6D-95A40C89150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D381C524-D110-03C9-9DB0-BFDB27F9557C}"/>
              </a:ext>
            </a:extLst>
          </p:cNvPr>
          <p:cNvSpPr>
            <a:spLocks noGrp="1"/>
          </p:cNvSpPr>
          <p:nvPr>
            <p:ph type="title"/>
          </p:nvPr>
        </p:nvSpPr>
        <p:spPr>
          <a:xfrm>
            <a:off x="283546" y="-282678"/>
            <a:ext cx="11908454" cy="1325563"/>
          </a:xfrm>
        </p:spPr>
        <p:txBody>
          <a:bodyPr>
            <a:normAutofit/>
          </a:bodyPr>
          <a:lstStyle/>
          <a:p>
            <a:r>
              <a:rPr lang="en-GB" sz="4000" b="1" dirty="0">
                <a:solidFill>
                  <a:srgbClr val="002060"/>
                </a:solidFill>
                <a:latin typeface="Sassoon Primary Rg"/>
              </a:rPr>
              <a:t>What is being done? Case studies from around the world</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DFE64059-7D93-DD89-2293-D5DDC68F2B25}"/>
              </a:ext>
            </a:extLst>
          </p:cNvPr>
          <p:cNvSpPr txBox="1">
            <a:spLocks/>
          </p:cNvSpPr>
          <p:nvPr/>
        </p:nvSpPr>
        <p:spPr>
          <a:xfrm>
            <a:off x="0" y="783633"/>
            <a:ext cx="8554065" cy="458232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u="sng" dirty="0">
                <a:solidFill>
                  <a:srgbClr val="002060"/>
                </a:solidFill>
              </a:rPr>
              <a:t>Desertification</a:t>
            </a:r>
          </a:p>
          <a:p>
            <a:pPr marL="0" indent="0">
              <a:buNone/>
            </a:pPr>
            <a:r>
              <a:rPr lang="en-GB" sz="2400" dirty="0">
                <a:solidFill>
                  <a:srgbClr val="002060"/>
                </a:solidFill>
              </a:rPr>
              <a:t>The Sahara Desert in Africa is he world’s largest desert and it is currently growing! Land around the Sahara is turning into desert as a lack of plants cause the soil to become exposed and dry out. </a:t>
            </a:r>
          </a:p>
          <a:p>
            <a:pPr marL="0" indent="0">
              <a:buNone/>
            </a:pPr>
            <a:r>
              <a:rPr lang="en-GB" sz="2400" dirty="0">
                <a:solidFill>
                  <a:srgbClr val="002060"/>
                </a:solidFill>
              </a:rPr>
              <a:t>There are a number of reasons for this including natural climate cycles, human caused climate change, deforestation, drought and land degradation (mainly from agriculture). </a:t>
            </a:r>
          </a:p>
          <a:p>
            <a:pPr marL="0" indent="0">
              <a:buNone/>
            </a:pPr>
            <a:r>
              <a:rPr lang="en-GB" sz="2400" dirty="0">
                <a:solidFill>
                  <a:srgbClr val="002060"/>
                </a:solidFill>
              </a:rPr>
              <a:t>Desertification has many impacts including food insecurity as farming becomes impossible, migration causing socio-economic stress and damaged ecosystems with 9,000 species being endangered as a result.  </a:t>
            </a:r>
          </a:p>
          <a:p>
            <a:pPr marL="0" indent="0">
              <a:buFont typeface="Arial" panose="020B0604020202020204" pitchFamily="34" charset="0"/>
              <a:buNone/>
            </a:pPr>
            <a:endParaRPr lang="en-GB" sz="2400" u="sng" dirty="0">
              <a:solidFill>
                <a:srgbClr val="002060"/>
              </a:solidFill>
            </a:endParaRPr>
          </a:p>
        </p:txBody>
      </p:sp>
      <p:pic>
        <p:nvPicPr>
          <p:cNvPr id="3" name="Picture 2">
            <a:extLst>
              <a:ext uri="{FF2B5EF4-FFF2-40B4-BE49-F238E27FC236}">
                <a16:creationId xmlns:a16="http://schemas.microsoft.com/office/drawing/2014/main" id="{D2E7B8A3-F822-2770-535A-2A98C943E6E0}"/>
              </a:ext>
            </a:extLst>
          </p:cNvPr>
          <p:cNvPicPr>
            <a:picLocks noChangeAspect="1"/>
          </p:cNvPicPr>
          <p:nvPr/>
        </p:nvPicPr>
        <p:blipFill>
          <a:blip r:embed="rId3"/>
          <a:srcRect l="6046" r="13222" b="4147"/>
          <a:stretch>
            <a:fillRect/>
          </a:stretch>
        </p:blipFill>
        <p:spPr>
          <a:xfrm>
            <a:off x="8554065" y="1381819"/>
            <a:ext cx="3283974" cy="3600904"/>
          </a:xfrm>
          <a:prstGeom prst="rect">
            <a:avLst/>
          </a:prstGeom>
        </p:spPr>
      </p:pic>
      <p:pic>
        <p:nvPicPr>
          <p:cNvPr id="7" name="Picture 6">
            <a:extLst>
              <a:ext uri="{FF2B5EF4-FFF2-40B4-BE49-F238E27FC236}">
                <a16:creationId xmlns:a16="http://schemas.microsoft.com/office/drawing/2014/main" id="{879FDDC1-24C6-DEA4-62BF-CD0BD0A3157D}"/>
              </a:ext>
            </a:extLst>
          </p:cNvPr>
          <p:cNvPicPr>
            <a:picLocks noChangeAspect="1"/>
          </p:cNvPicPr>
          <p:nvPr/>
        </p:nvPicPr>
        <p:blipFill>
          <a:blip r:embed="rId4"/>
          <a:stretch>
            <a:fillRect/>
          </a:stretch>
        </p:blipFill>
        <p:spPr>
          <a:xfrm>
            <a:off x="181632" y="4982723"/>
            <a:ext cx="2446232" cy="1615580"/>
          </a:xfrm>
          <a:prstGeom prst="rect">
            <a:avLst/>
          </a:prstGeom>
        </p:spPr>
      </p:pic>
      <p:pic>
        <p:nvPicPr>
          <p:cNvPr id="10" name="Picture 9">
            <a:extLst>
              <a:ext uri="{FF2B5EF4-FFF2-40B4-BE49-F238E27FC236}">
                <a16:creationId xmlns:a16="http://schemas.microsoft.com/office/drawing/2014/main" id="{C61B4618-771C-D1BE-7DE8-35756275D84F}"/>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11200"/>
                    </a14:imgEffect>
                    <a14:imgEffect>
                      <a14:saturation sat="66000"/>
                    </a14:imgEffect>
                  </a14:imgLayer>
                </a14:imgProps>
              </a:ext>
            </a:extLst>
          </a:blip>
          <a:stretch>
            <a:fillRect/>
          </a:stretch>
        </p:blipFill>
        <p:spPr>
          <a:xfrm>
            <a:off x="2895986" y="4959861"/>
            <a:ext cx="2408129" cy="1638442"/>
          </a:xfrm>
          <a:prstGeom prst="rect">
            <a:avLst/>
          </a:prstGeom>
        </p:spPr>
      </p:pic>
      <p:pic>
        <p:nvPicPr>
          <p:cNvPr id="12" name="Picture 11">
            <a:extLst>
              <a:ext uri="{FF2B5EF4-FFF2-40B4-BE49-F238E27FC236}">
                <a16:creationId xmlns:a16="http://schemas.microsoft.com/office/drawing/2014/main" id="{309AC6EF-EBBF-6F87-99A5-E3F201A578F4}"/>
              </a:ext>
            </a:extLst>
          </p:cNvPr>
          <p:cNvPicPr>
            <a:picLocks noChangeAspect="1"/>
          </p:cNvPicPr>
          <p:nvPr/>
        </p:nvPicPr>
        <p:blipFill>
          <a:blip r:embed="rId7"/>
          <a:stretch>
            <a:fillRect/>
          </a:stretch>
        </p:blipFill>
        <p:spPr>
          <a:xfrm>
            <a:off x="5443123" y="4959861"/>
            <a:ext cx="2415749" cy="1615580"/>
          </a:xfrm>
          <a:prstGeom prst="rect">
            <a:avLst/>
          </a:prstGeom>
        </p:spPr>
      </p:pic>
    </p:spTree>
    <p:extLst>
      <p:ext uri="{BB962C8B-B14F-4D97-AF65-F5344CB8AC3E}">
        <p14:creationId xmlns:p14="http://schemas.microsoft.com/office/powerpoint/2010/main" val="905845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A85A9-6AFA-B20B-1990-26BBB1942734}"/>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34343552-F9A6-810B-8C0E-CB75AC14E8E0}"/>
              </a:ext>
            </a:extLst>
          </p:cNvPr>
          <p:cNvSpPr>
            <a:spLocks noGrp="1"/>
          </p:cNvSpPr>
          <p:nvPr>
            <p:ph type="title"/>
          </p:nvPr>
        </p:nvSpPr>
        <p:spPr>
          <a:xfrm>
            <a:off x="283546" y="-282678"/>
            <a:ext cx="11908454" cy="1325563"/>
          </a:xfrm>
        </p:spPr>
        <p:txBody>
          <a:bodyPr>
            <a:normAutofit/>
          </a:bodyPr>
          <a:lstStyle/>
          <a:p>
            <a:r>
              <a:rPr lang="en-GB" sz="4000" b="1" dirty="0">
                <a:solidFill>
                  <a:srgbClr val="002060"/>
                </a:solidFill>
                <a:latin typeface="Sassoon Primary Rg"/>
              </a:rPr>
              <a:t>What is being done? Case studies from around the world</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5E8B4E79-DB92-B945-F07C-541FCAAF56D2}"/>
              </a:ext>
            </a:extLst>
          </p:cNvPr>
          <p:cNvSpPr txBox="1">
            <a:spLocks/>
          </p:cNvSpPr>
          <p:nvPr/>
        </p:nvSpPr>
        <p:spPr>
          <a:xfrm>
            <a:off x="88489" y="627307"/>
            <a:ext cx="7408945" cy="482251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u="sng" dirty="0">
                <a:solidFill>
                  <a:srgbClr val="002060"/>
                </a:solidFill>
              </a:rPr>
              <a:t>Desertification- The Great Green Wall</a:t>
            </a:r>
          </a:p>
          <a:p>
            <a:pPr marL="0" indent="0">
              <a:buNone/>
            </a:pPr>
            <a:r>
              <a:rPr lang="en-GB" sz="2400" dirty="0">
                <a:solidFill>
                  <a:srgbClr val="002060"/>
                </a:solidFill>
              </a:rPr>
              <a:t>In 2007, the African Union began the Great Green Wall initiative. Trees are being planted across the region in order to create a ‘green wall’ across the region, to restore the land and reverse desertification. </a:t>
            </a:r>
          </a:p>
          <a:p>
            <a:pPr marL="0" indent="0">
              <a:buNone/>
            </a:pPr>
            <a:r>
              <a:rPr lang="en-GB" sz="2400" dirty="0">
                <a:solidFill>
                  <a:srgbClr val="002060"/>
                </a:solidFill>
              </a:rPr>
              <a:t>The aim is to restore 100 million hectares of degraded land, capture 250 million tonnes of carbon dioxide, improve water security and create 10 million jobs in the region by 2030.</a:t>
            </a:r>
          </a:p>
          <a:p>
            <a:pPr marL="0" indent="0">
              <a:buNone/>
            </a:pPr>
            <a:r>
              <a:rPr lang="en-GB" sz="2400" dirty="0">
                <a:solidFill>
                  <a:srgbClr val="002060"/>
                </a:solidFill>
              </a:rPr>
              <a:t>So far, there have been many challenges for the Great Green Wall including lack of funding, conflict and locusts. However, the project is about 1/3 completed, with around 30 million hectares of degraded land having been restored and planted! </a:t>
            </a:r>
          </a:p>
        </p:txBody>
      </p:sp>
      <p:grpSp>
        <p:nvGrpSpPr>
          <p:cNvPr id="5" name="Group 4">
            <a:extLst>
              <a:ext uri="{FF2B5EF4-FFF2-40B4-BE49-F238E27FC236}">
                <a16:creationId xmlns:a16="http://schemas.microsoft.com/office/drawing/2014/main" id="{4CAA5CE1-18D6-0417-3081-63867B6514A9}"/>
              </a:ext>
            </a:extLst>
          </p:cNvPr>
          <p:cNvGrpSpPr/>
          <p:nvPr/>
        </p:nvGrpSpPr>
        <p:grpSpPr>
          <a:xfrm>
            <a:off x="7717086" y="893895"/>
            <a:ext cx="4386425" cy="3188643"/>
            <a:chOff x="8461367" y="1237130"/>
            <a:chExt cx="3730633" cy="2772378"/>
          </a:xfrm>
        </p:grpSpPr>
        <p:pic>
          <p:nvPicPr>
            <p:cNvPr id="1026" name="Picture 2">
              <a:extLst>
                <a:ext uri="{FF2B5EF4-FFF2-40B4-BE49-F238E27FC236}">
                  <a16:creationId xmlns:a16="http://schemas.microsoft.com/office/drawing/2014/main" id="{CB6D23F2-302F-E984-E1E1-E87DACEBB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67" y="1237130"/>
              <a:ext cx="3730633" cy="253880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24B28A6-52E9-19F1-562B-574336B8AA2E}"/>
                </a:ext>
              </a:extLst>
            </p:cNvPr>
            <p:cNvSpPr txBox="1"/>
            <p:nvPr/>
          </p:nvSpPr>
          <p:spPr>
            <a:xfrm>
              <a:off x="8721213" y="3732509"/>
              <a:ext cx="3283974" cy="276999"/>
            </a:xfrm>
            <a:prstGeom prst="rect">
              <a:avLst/>
            </a:prstGeom>
            <a:noFill/>
          </p:spPr>
          <p:txBody>
            <a:bodyPr wrap="square">
              <a:spAutoFit/>
            </a:bodyPr>
            <a:lstStyle/>
            <a:p>
              <a:r>
                <a:rPr lang="en-GB" sz="1200" b="0" i="0" cap="all" dirty="0">
                  <a:solidFill>
                    <a:srgbClr val="666666"/>
                  </a:solidFill>
                  <a:effectLst/>
                  <a:latin typeface="GeographWeb"/>
                </a:rPr>
                <a:t>Map by John Kappler, National Geographic</a:t>
              </a:r>
              <a:endParaRPr lang="en-GB" sz="1200" dirty="0"/>
            </a:p>
          </p:txBody>
        </p:sp>
      </p:grpSp>
      <p:pic>
        <p:nvPicPr>
          <p:cNvPr id="13" name="Picture 12">
            <a:extLst>
              <a:ext uri="{FF2B5EF4-FFF2-40B4-BE49-F238E27FC236}">
                <a16:creationId xmlns:a16="http://schemas.microsoft.com/office/drawing/2014/main" id="{F4A435BD-D2C6-61C8-AF8F-5EBCFF18F747}"/>
              </a:ext>
            </a:extLst>
          </p:cNvPr>
          <p:cNvPicPr>
            <a:picLocks noChangeAspect="1"/>
          </p:cNvPicPr>
          <p:nvPr/>
        </p:nvPicPr>
        <p:blipFill>
          <a:blip r:embed="rId4"/>
          <a:stretch>
            <a:fillRect/>
          </a:stretch>
        </p:blipFill>
        <p:spPr>
          <a:xfrm>
            <a:off x="8119857" y="4187020"/>
            <a:ext cx="3861250" cy="2525597"/>
          </a:xfrm>
          <a:prstGeom prst="rect">
            <a:avLst/>
          </a:prstGeom>
        </p:spPr>
      </p:pic>
      <p:pic>
        <p:nvPicPr>
          <p:cNvPr id="15" name="Picture 14">
            <a:extLst>
              <a:ext uri="{FF2B5EF4-FFF2-40B4-BE49-F238E27FC236}">
                <a16:creationId xmlns:a16="http://schemas.microsoft.com/office/drawing/2014/main" id="{CCB6742D-D606-65D9-7F5E-8ECF8D843094}"/>
              </a:ext>
            </a:extLst>
          </p:cNvPr>
          <p:cNvPicPr>
            <a:picLocks noChangeAspect="1"/>
          </p:cNvPicPr>
          <p:nvPr/>
        </p:nvPicPr>
        <p:blipFill>
          <a:blip r:embed="rId5"/>
          <a:stretch>
            <a:fillRect/>
          </a:stretch>
        </p:blipFill>
        <p:spPr>
          <a:xfrm>
            <a:off x="6552018" y="5332283"/>
            <a:ext cx="1567839" cy="1308640"/>
          </a:xfrm>
          <a:prstGeom prst="rect">
            <a:avLst/>
          </a:prstGeom>
        </p:spPr>
      </p:pic>
      <p:sp>
        <p:nvSpPr>
          <p:cNvPr id="17" name="TextBox 16">
            <a:extLst>
              <a:ext uri="{FF2B5EF4-FFF2-40B4-BE49-F238E27FC236}">
                <a16:creationId xmlns:a16="http://schemas.microsoft.com/office/drawing/2014/main" id="{0B8A7FBE-5768-8913-D7D6-250C82785E4E}"/>
              </a:ext>
            </a:extLst>
          </p:cNvPr>
          <p:cNvSpPr txBox="1"/>
          <p:nvPr/>
        </p:nvSpPr>
        <p:spPr>
          <a:xfrm>
            <a:off x="88489" y="5424969"/>
            <a:ext cx="6498578" cy="830997"/>
          </a:xfrm>
          <a:prstGeom prst="rect">
            <a:avLst/>
          </a:prstGeom>
          <a:noFill/>
        </p:spPr>
        <p:txBody>
          <a:bodyPr wrap="square">
            <a:spAutoFit/>
          </a:bodyPr>
          <a:lstStyle/>
          <a:p>
            <a:pPr marL="0" indent="0">
              <a:buNone/>
            </a:pPr>
            <a:r>
              <a:rPr lang="en-GB" sz="2400" dirty="0">
                <a:solidFill>
                  <a:srgbClr val="002060"/>
                </a:solidFill>
                <a:latin typeface="Sassoon Primary Rg" panose="02000606020000020004" charset="0"/>
              </a:rPr>
              <a:t>Many of the trees being planted are acacias- drought resistant trees which will help to stabilise the soil.</a:t>
            </a:r>
          </a:p>
        </p:txBody>
      </p:sp>
    </p:spTree>
    <p:extLst>
      <p:ext uri="{BB962C8B-B14F-4D97-AF65-F5344CB8AC3E}">
        <p14:creationId xmlns:p14="http://schemas.microsoft.com/office/powerpoint/2010/main" val="19958484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F95F8-F24D-8AA5-F6C0-C0BED28BA8CE}"/>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1DAB4516-65DA-4523-C13C-0F975482AFA0}"/>
              </a:ext>
            </a:extLst>
          </p:cNvPr>
          <p:cNvSpPr>
            <a:spLocks noGrp="1"/>
          </p:cNvSpPr>
          <p:nvPr>
            <p:ph type="title"/>
          </p:nvPr>
        </p:nvSpPr>
        <p:spPr>
          <a:xfrm>
            <a:off x="283546" y="-282678"/>
            <a:ext cx="11908454" cy="1325563"/>
          </a:xfrm>
        </p:spPr>
        <p:txBody>
          <a:bodyPr>
            <a:normAutofit/>
          </a:bodyPr>
          <a:lstStyle/>
          <a:p>
            <a:r>
              <a:rPr lang="en-GB" sz="4000" b="1" dirty="0">
                <a:solidFill>
                  <a:srgbClr val="002060"/>
                </a:solidFill>
                <a:latin typeface="Sassoon Primary Rg"/>
              </a:rPr>
              <a:t>What is being done? Case studies from around the world</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562DD571-3341-854C-8346-657A6B26E6F1}"/>
              </a:ext>
            </a:extLst>
          </p:cNvPr>
          <p:cNvSpPr txBox="1">
            <a:spLocks/>
          </p:cNvSpPr>
          <p:nvPr/>
        </p:nvSpPr>
        <p:spPr>
          <a:xfrm>
            <a:off x="88489" y="783632"/>
            <a:ext cx="8125793" cy="507708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u="sng" dirty="0">
                <a:solidFill>
                  <a:srgbClr val="002060"/>
                </a:solidFill>
              </a:rPr>
              <a:t>Tropical Deforestation- Costa Rica</a:t>
            </a:r>
          </a:p>
          <a:p>
            <a:pPr marL="0" indent="0">
              <a:buNone/>
            </a:pPr>
            <a:r>
              <a:rPr lang="en-GB" sz="2400" dirty="0">
                <a:solidFill>
                  <a:srgbClr val="002060"/>
                </a:solidFill>
              </a:rPr>
              <a:t>Tropical rainforests are the worst hit by deforestation globally. In 2023, the loss of rainforest area was equal to the size of 10 football pitches every minute!</a:t>
            </a:r>
          </a:p>
          <a:p>
            <a:pPr marL="0" indent="0">
              <a:buNone/>
            </a:pPr>
            <a:r>
              <a:rPr lang="en-GB" sz="2400" dirty="0">
                <a:solidFill>
                  <a:srgbClr val="002060"/>
                </a:solidFill>
              </a:rPr>
              <a:t>Although some countries such as Brazil and Colombia have greatly reduced their rates of deforestation, other countries have increased theirs. In Laos, 1.9% of their untouched forest was lost in one year and in Nicaragua, this figure was 4.2%. </a:t>
            </a:r>
          </a:p>
          <a:p>
            <a:pPr marL="0" indent="0">
              <a:buNone/>
            </a:pPr>
            <a:r>
              <a:rPr lang="en-GB" sz="2400" dirty="0">
                <a:solidFill>
                  <a:srgbClr val="002060"/>
                </a:solidFill>
              </a:rPr>
              <a:t>Tropical forests around the world are being deforested mainly due to the increased demand for agricultural space (farmland). Some of the primary uses for this farmland are cattle ranching, soybean farms and palm oil plantations.</a:t>
            </a:r>
          </a:p>
        </p:txBody>
      </p:sp>
      <p:pic>
        <p:nvPicPr>
          <p:cNvPr id="3" name="Picture 2">
            <a:extLst>
              <a:ext uri="{FF2B5EF4-FFF2-40B4-BE49-F238E27FC236}">
                <a16:creationId xmlns:a16="http://schemas.microsoft.com/office/drawing/2014/main" id="{4EABBF6D-B475-943F-1E26-5C20D6011BD3}"/>
              </a:ext>
            </a:extLst>
          </p:cNvPr>
          <p:cNvPicPr>
            <a:picLocks noChangeAspect="1"/>
          </p:cNvPicPr>
          <p:nvPr/>
        </p:nvPicPr>
        <p:blipFill>
          <a:blip r:embed="rId3"/>
          <a:stretch>
            <a:fillRect/>
          </a:stretch>
        </p:blipFill>
        <p:spPr>
          <a:xfrm>
            <a:off x="8214282" y="783633"/>
            <a:ext cx="3161290" cy="2087830"/>
          </a:xfrm>
          <a:prstGeom prst="rect">
            <a:avLst/>
          </a:prstGeom>
        </p:spPr>
      </p:pic>
      <p:pic>
        <p:nvPicPr>
          <p:cNvPr id="9" name="Picture 8">
            <a:extLst>
              <a:ext uri="{FF2B5EF4-FFF2-40B4-BE49-F238E27FC236}">
                <a16:creationId xmlns:a16="http://schemas.microsoft.com/office/drawing/2014/main" id="{AA34F5B1-8871-9751-3E19-AE08665F22D3}"/>
              </a:ext>
            </a:extLst>
          </p:cNvPr>
          <p:cNvPicPr>
            <a:picLocks noChangeAspect="1"/>
          </p:cNvPicPr>
          <p:nvPr/>
        </p:nvPicPr>
        <p:blipFill>
          <a:blip r:embed="rId4"/>
          <a:stretch>
            <a:fillRect/>
          </a:stretch>
        </p:blipFill>
        <p:spPr>
          <a:xfrm>
            <a:off x="8214282" y="3322173"/>
            <a:ext cx="3172852" cy="2087829"/>
          </a:xfrm>
          <a:prstGeom prst="rect">
            <a:avLst/>
          </a:prstGeom>
        </p:spPr>
      </p:pic>
      <p:pic>
        <p:nvPicPr>
          <p:cNvPr id="12" name="Picture 11">
            <a:extLst>
              <a:ext uri="{FF2B5EF4-FFF2-40B4-BE49-F238E27FC236}">
                <a16:creationId xmlns:a16="http://schemas.microsoft.com/office/drawing/2014/main" id="{BEBABFFE-15C4-92FD-A01A-C18FCA5F415D}"/>
              </a:ext>
            </a:extLst>
          </p:cNvPr>
          <p:cNvPicPr>
            <a:picLocks noChangeAspect="1"/>
          </p:cNvPicPr>
          <p:nvPr/>
        </p:nvPicPr>
        <p:blipFill>
          <a:blip r:embed="rId5"/>
          <a:stretch>
            <a:fillRect/>
          </a:stretch>
        </p:blipFill>
        <p:spPr>
          <a:xfrm>
            <a:off x="199102" y="5326686"/>
            <a:ext cx="2184869" cy="1424915"/>
          </a:xfrm>
          <a:prstGeom prst="rect">
            <a:avLst/>
          </a:prstGeom>
        </p:spPr>
      </p:pic>
      <p:pic>
        <p:nvPicPr>
          <p:cNvPr id="14" name="Picture 13">
            <a:extLst>
              <a:ext uri="{FF2B5EF4-FFF2-40B4-BE49-F238E27FC236}">
                <a16:creationId xmlns:a16="http://schemas.microsoft.com/office/drawing/2014/main" id="{03969411-99CE-7219-C09F-B3FB450755DA}"/>
              </a:ext>
            </a:extLst>
          </p:cNvPr>
          <p:cNvPicPr>
            <a:picLocks noChangeAspect="1"/>
          </p:cNvPicPr>
          <p:nvPr/>
        </p:nvPicPr>
        <p:blipFill>
          <a:blip r:embed="rId6"/>
          <a:stretch>
            <a:fillRect/>
          </a:stretch>
        </p:blipFill>
        <p:spPr>
          <a:xfrm>
            <a:off x="2737689" y="5334232"/>
            <a:ext cx="2453853" cy="1409822"/>
          </a:xfrm>
          <a:prstGeom prst="rect">
            <a:avLst/>
          </a:prstGeom>
        </p:spPr>
      </p:pic>
      <p:pic>
        <p:nvPicPr>
          <p:cNvPr id="16" name="Picture 15">
            <a:extLst>
              <a:ext uri="{FF2B5EF4-FFF2-40B4-BE49-F238E27FC236}">
                <a16:creationId xmlns:a16="http://schemas.microsoft.com/office/drawing/2014/main" id="{8AA0DB86-16A7-996F-7A83-BD4D0393E984}"/>
              </a:ext>
            </a:extLst>
          </p:cNvPr>
          <p:cNvPicPr>
            <a:picLocks noChangeAspect="1"/>
          </p:cNvPicPr>
          <p:nvPr/>
        </p:nvPicPr>
        <p:blipFill>
          <a:blip r:embed="rId7"/>
          <a:stretch>
            <a:fillRect/>
          </a:stretch>
        </p:blipFill>
        <p:spPr>
          <a:xfrm>
            <a:off x="5532558" y="5294029"/>
            <a:ext cx="2234486" cy="1457572"/>
          </a:xfrm>
          <a:prstGeom prst="rect">
            <a:avLst/>
          </a:prstGeom>
        </p:spPr>
      </p:pic>
    </p:spTree>
    <p:extLst>
      <p:ext uri="{BB962C8B-B14F-4D97-AF65-F5344CB8AC3E}">
        <p14:creationId xmlns:p14="http://schemas.microsoft.com/office/powerpoint/2010/main" val="352254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4D5054-C8A2-3865-1B8F-75A6759D34A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6B4E1C39-9560-87A2-54DA-E203066FA6B2}"/>
              </a:ext>
            </a:extLst>
          </p:cNvPr>
          <p:cNvSpPr>
            <a:spLocks noGrp="1"/>
          </p:cNvSpPr>
          <p:nvPr>
            <p:ph type="title"/>
          </p:nvPr>
        </p:nvSpPr>
        <p:spPr>
          <a:xfrm>
            <a:off x="283546" y="-282678"/>
            <a:ext cx="11908454" cy="1325563"/>
          </a:xfrm>
        </p:spPr>
        <p:txBody>
          <a:bodyPr>
            <a:normAutofit/>
          </a:bodyPr>
          <a:lstStyle/>
          <a:p>
            <a:r>
              <a:rPr lang="en-GB" sz="4000" b="1" dirty="0">
                <a:solidFill>
                  <a:srgbClr val="002060"/>
                </a:solidFill>
                <a:latin typeface="Sassoon Primary Rg"/>
              </a:rPr>
              <a:t>What is being done? Case studies from around the world</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EF5F03F5-0867-F2EE-11DC-6C92D1D94B36}"/>
              </a:ext>
            </a:extLst>
          </p:cNvPr>
          <p:cNvSpPr txBox="1">
            <a:spLocks/>
          </p:cNvSpPr>
          <p:nvPr/>
        </p:nvSpPr>
        <p:spPr>
          <a:xfrm>
            <a:off x="88488" y="652999"/>
            <a:ext cx="9741311" cy="507708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u="sng" dirty="0">
                <a:solidFill>
                  <a:srgbClr val="002060"/>
                </a:solidFill>
              </a:rPr>
              <a:t>Tropical Deforestation- Costa Rica</a:t>
            </a:r>
          </a:p>
          <a:p>
            <a:pPr marL="0" indent="0">
              <a:buNone/>
            </a:pPr>
            <a:r>
              <a:rPr lang="en-GB" sz="2400" dirty="0">
                <a:solidFill>
                  <a:srgbClr val="002060"/>
                </a:solidFill>
              </a:rPr>
              <a:t>In the 1940’s Costa Rica was 75% tropical rainforest, however, by the 1980’s, up to half of this rainforest had been lost to deforestation. </a:t>
            </a:r>
          </a:p>
          <a:p>
            <a:pPr marL="0" indent="0">
              <a:buNone/>
            </a:pPr>
            <a:r>
              <a:rPr lang="en-GB" sz="2400" dirty="0">
                <a:solidFill>
                  <a:srgbClr val="002060"/>
                </a:solidFill>
              </a:rPr>
              <a:t>In 1996, Costa Rica made it illegal to chop down the forest without permission and started paying people for the environmental services that the forest on their land provides. Now Costa Rica has 60% rainforest cover. A quarter of Costa Rica’s land is protected by national conservation areas- the highest of any country in the world. </a:t>
            </a:r>
          </a:p>
        </p:txBody>
      </p:sp>
      <p:pic>
        <p:nvPicPr>
          <p:cNvPr id="4" name="Picture 3">
            <a:extLst>
              <a:ext uri="{FF2B5EF4-FFF2-40B4-BE49-F238E27FC236}">
                <a16:creationId xmlns:a16="http://schemas.microsoft.com/office/drawing/2014/main" id="{1C7295C5-C4CD-3329-B99E-723AEF2F00B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456844" y="380103"/>
            <a:ext cx="2781541" cy="3177815"/>
          </a:xfrm>
          <a:prstGeom prst="rect">
            <a:avLst/>
          </a:prstGeom>
        </p:spPr>
      </p:pic>
      <p:pic>
        <p:nvPicPr>
          <p:cNvPr id="7" name="Picture 6">
            <a:extLst>
              <a:ext uri="{FF2B5EF4-FFF2-40B4-BE49-F238E27FC236}">
                <a16:creationId xmlns:a16="http://schemas.microsoft.com/office/drawing/2014/main" id="{231F3587-A151-1BBC-EC09-D0E41BFA5641}"/>
              </a:ext>
            </a:extLst>
          </p:cNvPr>
          <p:cNvPicPr>
            <a:picLocks noChangeAspect="1"/>
          </p:cNvPicPr>
          <p:nvPr/>
        </p:nvPicPr>
        <p:blipFill>
          <a:blip r:embed="rId4"/>
          <a:stretch>
            <a:fillRect/>
          </a:stretch>
        </p:blipFill>
        <p:spPr>
          <a:xfrm>
            <a:off x="6230080" y="4883479"/>
            <a:ext cx="2533671" cy="1691786"/>
          </a:xfrm>
          <a:prstGeom prst="rect">
            <a:avLst/>
          </a:prstGeom>
        </p:spPr>
      </p:pic>
      <p:pic>
        <p:nvPicPr>
          <p:cNvPr id="11" name="Picture 10">
            <a:extLst>
              <a:ext uri="{FF2B5EF4-FFF2-40B4-BE49-F238E27FC236}">
                <a16:creationId xmlns:a16="http://schemas.microsoft.com/office/drawing/2014/main" id="{7C204D97-FA9D-C870-258E-FF4072576846}"/>
              </a:ext>
            </a:extLst>
          </p:cNvPr>
          <p:cNvPicPr>
            <a:picLocks noChangeAspect="1"/>
          </p:cNvPicPr>
          <p:nvPr/>
        </p:nvPicPr>
        <p:blipFill>
          <a:blip r:embed="rId5"/>
          <a:srcRect l="13854"/>
          <a:stretch>
            <a:fillRect/>
          </a:stretch>
        </p:blipFill>
        <p:spPr>
          <a:xfrm>
            <a:off x="247530" y="4884192"/>
            <a:ext cx="2048233" cy="1691787"/>
          </a:xfrm>
          <a:prstGeom prst="rect">
            <a:avLst/>
          </a:prstGeom>
        </p:spPr>
      </p:pic>
      <p:pic>
        <p:nvPicPr>
          <p:cNvPr id="13" name="Picture 12">
            <a:extLst>
              <a:ext uri="{FF2B5EF4-FFF2-40B4-BE49-F238E27FC236}">
                <a16:creationId xmlns:a16="http://schemas.microsoft.com/office/drawing/2014/main" id="{2878A866-3116-CEEA-F614-F4F10F9E11B8}"/>
              </a:ext>
            </a:extLst>
          </p:cNvPr>
          <p:cNvPicPr>
            <a:picLocks noChangeAspect="1"/>
          </p:cNvPicPr>
          <p:nvPr/>
        </p:nvPicPr>
        <p:blipFill>
          <a:blip r:embed="rId6"/>
          <a:srcRect l="32948" r="31952"/>
          <a:stretch>
            <a:fillRect/>
          </a:stretch>
        </p:blipFill>
        <p:spPr>
          <a:xfrm>
            <a:off x="2454804" y="4884191"/>
            <a:ext cx="1023257" cy="1691787"/>
          </a:xfrm>
          <a:prstGeom prst="rect">
            <a:avLst/>
          </a:prstGeom>
        </p:spPr>
      </p:pic>
      <p:pic>
        <p:nvPicPr>
          <p:cNvPr id="17" name="Picture 16">
            <a:extLst>
              <a:ext uri="{FF2B5EF4-FFF2-40B4-BE49-F238E27FC236}">
                <a16:creationId xmlns:a16="http://schemas.microsoft.com/office/drawing/2014/main" id="{1E26107F-22F0-2D6A-A281-AC3D62460361}"/>
              </a:ext>
            </a:extLst>
          </p:cNvPr>
          <p:cNvPicPr>
            <a:picLocks noChangeAspect="1"/>
          </p:cNvPicPr>
          <p:nvPr/>
        </p:nvPicPr>
        <p:blipFill>
          <a:blip r:embed="rId7"/>
          <a:stretch>
            <a:fillRect/>
          </a:stretch>
        </p:blipFill>
        <p:spPr>
          <a:xfrm>
            <a:off x="3637102" y="4884190"/>
            <a:ext cx="2433938" cy="1691787"/>
          </a:xfrm>
          <a:prstGeom prst="rect">
            <a:avLst/>
          </a:prstGeom>
        </p:spPr>
      </p:pic>
      <p:sp>
        <p:nvSpPr>
          <p:cNvPr id="25" name="TextBox 24">
            <a:extLst>
              <a:ext uri="{FF2B5EF4-FFF2-40B4-BE49-F238E27FC236}">
                <a16:creationId xmlns:a16="http://schemas.microsoft.com/office/drawing/2014/main" id="{18A5090D-DCED-D415-26A7-F43AEFA95846}"/>
              </a:ext>
            </a:extLst>
          </p:cNvPr>
          <p:cNvSpPr txBox="1"/>
          <p:nvPr/>
        </p:nvSpPr>
        <p:spPr>
          <a:xfrm>
            <a:off x="88488" y="3620534"/>
            <a:ext cx="12015024"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2060"/>
                </a:solidFill>
                <a:effectLst/>
                <a:uLnTx/>
                <a:uFillTx/>
                <a:latin typeface="Sassoon Primary Rg" panose="02000606020000020004" charset="0"/>
              </a:rPr>
              <a:t>Costa Rica has encouraged eco-tourism, which means that they are making money from people visiting their forests, rather than from cutting them down. This has benefited the environment, the economy and the local people and is a great example for other countries! </a:t>
            </a:r>
          </a:p>
        </p:txBody>
      </p:sp>
    </p:spTree>
    <p:extLst>
      <p:ext uri="{BB962C8B-B14F-4D97-AF65-F5344CB8AC3E}">
        <p14:creationId xmlns:p14="http://schemas.microsoft.com/office/powerpoint/2010/main" val="29106637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419DD-4F44-D088-8B14-93458926757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E2DB593-A315-F93A-35FB-B6DCA397D434}"/>
              </a:ext>
            </a:extLst>
          </p:cNvPr>
          <p:cNvSpPr>
            <a:spLocks noGrp="1"/>
          </p:cNvSpPr>
          <p:nvPr>
            <p:ph type="title"/>
          </p:nvPr>
        </p:nvSpPr>
        <p:spPr>
          <a:xfrm>
            <a:off x="283546" y="-282678"/>
            <a:ext cx="11875796" cy="1325563"/>
          </a:xfrm>
        </p:spPr>
        <p:txBody>
          <a:bodyPr>
            <a:normAutofit/>
          </a:bodyPr>
          <a:lstStyle/>
          <a:p>
            <a:r>
              <a:rPr lang="en-GB" sz="4000" b="1" dirty="0">
                <a:solidFill>
                  <a:srgbClr val="002060"/>
                </a:solidFill>
                <a:latin typeface="Sassoon Primary Rg"/>
              </a:rPr>
              <a:t>What is being done? Case studies from around the world</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DB71D4E7-FB14-B953-6353-BD4110520F2C}"/>
              </a:ext>
            </a:extLst>
          </p:cNvPr>
          <p:cNvSpPr txBox="1">
            <a:spLocks/>
          </p:cNvSpPr>
          <p:nvPr/>
        </p:nvSpPr>
        <p:spPr>
          <a:xfrm>
            <a:off x="32658" y="787245"/>
            <a:ext cx="10350207" cy="589868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u="sng" dirty="0">
                <a:solidFill>
                  <a:srgbClr val="002060"/>
                </a:solidFill>
                <a:latin typeface="Sassoon Primary Rg" panose="020B0604020202020204" charset="0"/>
              </a:rPr>
              <a:t>Indigenous People</a:t>
            </a:r>
          </a:p>
          <a:p>
            <a:pPr marL="0" indent="0">
              <a:buNone/>
            </a:pPr>
            <a:r>
              <a:rPr lang="en-GB" sz="2400" dirty="0">
                <a:solidFill>
                  <a:srgbClr val="002060"/>
                </a:solidFill>
                <a:latin typeface="Sassoon Primary Rg" panose="020B0604020202020204" charset="0"/>
              </a:rPr>
              <a:t>Indigenous peoples have managed forests for centuries through practices that maintain ecological harmony such as controlled burns, which prevent catastrophic wildfires, and agroforestry, which enhances biodiversity while providing food and materials.</a:t>
            </a:r>
          </a:p>
          <a:p>
            <a:pPr marL="0" indent="0">
              <a:buNone/>
            </a:pPr>
            <a:r>
              <a:rPr lang="en-GB" sz="2400" dirty="0">
                <a:solidFill>
                  <a:srgbClr val="002060"/>
                </a:solidFill>
                <a:latin typeface="Sassoon Primary Rg" panose="020B0604020202020204" charset="0"/>
              </a:rPr>
              <a:t>Indigenous forestry methods are often naturally sustainable as they are rooted in a respect for the natural world. These methods have been shown to benefit forest ecosystems by promoting biodiversity, enhancing soil health, and increasing resilience to climate change. </a:t>
            </a:r>
          </a:p>
          <a:p>
            <a:pPr marL="0" indent="0">
              <a:buNone/>
            </a:pPr>
            <a:r>
              <a:rPr lang="en-GB" sz="2400" dirty="0">
                <a:solidFill>
                  <a:srgbClr val="002060"/>
                </a:solidFill>
                <a:latin typeface="Sassoon Primary Rg" panose="020B0604020202020204" charset="0"/>
              </a:rPr>
              <a:t>However, historically, barriers put in place by institutes and clashing of cultures has impeded the inclusion of Indigenous perspectives in mainstream forestry practices. These barriers include a lack of recognition of Indigenous knowledge systems by scientific and governmental institutions, as well as a general underrepresentation of Indigenous voices in decision-making processes. This can lead to mistrust between indigenous communities and external organisations.</a:t>
            </a:r>
          </a:p>
          <a:p>
            <a:pPr marL="0" indent="0">
              <a:buNone/>
            </a:pPr>
            <a:endParaRPr lang="en-GB" sz="2400" dirty="0">
              <a:solidFill>
                <a:srgbClr val="002060"/>
              </a:solidFill>
              <a:latin typeface="Sassoon Primary Rg" panose="020B0604020202020204" charset="0"/>
            </a:endParaRPr>
          </a:p>
        </p:txBody>
      </p:sp>
      <p:pic>
        <p:nvPicPr>
          <p:cNvPr id="3" name="Picture 2">
            <a:extLst>
              <a:ext uri="{FF2B5EF4-FFF2-40B4-BE49-F238E27FC236}">
                <a16:creationId xmlns:a16="http://schemas.microsoft.com/office/drawing/2014/main" id="{5747C240-B54E-0CB1-E668-E6E7C99B0001}"/>
              </a:ext>
            </a:extLst>
          </p:cNvPr>
          <p:cNvPicPr>
            <a:picLocks noChangeAspect="1"/>
          </p:cNvPicPr>
          <p:nvPr/>
        </p:nvPicPr>
        <p:blipFill>
          <a:blip r:embed="rId3"/>
          <a:stretch>
            <a:fillRect/>
          </a:stretch>
        </p:blipFill>
        <p:spPr>
          <a:xfrm>
            <a:off x="10114230" y="832344"/>
            <a:ext cx="1938188" cy="2560927"/>
          </a:xfrm>
          <a:prstGeom prst="rect">
            <a:avLst/>
          </a:prstGeom>
        </p:spPr>
      </p:pic>
      <p:pic>
        <p:nvPicPr>
          <p:cNvPr id="5" name="Picture 4">
            <a:extLst>
              <a:ext uri="{FF2B5EF4-FFF2-40B4-BE49-F238E27FC236}">
                <a16:creationId xmlns:a16="http://schemas.microsoft.com/office/drawing/2014/main" id="{89C9B458-CE94-1C5A-EB78-0781F423101B}"/>
              </a:ext>
            </a:extLst>
          </p:cNvPr>
          <p:cNvPicPr>
            <a:picLocks noChangeAspect="1"/>
          </p:cNvPicPr>
          <p:nvPr/>
        </p:nvPicPr>
        <p:blipFill>
          <a:blip r:embed="rId4"/>
          <a:stretch>
            <a:fillRect/>
          </a:stretch>
        </p:blipFill>
        <p:spPr>
          <a:xfrm>
            <a:off x="10123671" y="3722746"/>
            <a:ext cx="1928747" cy="1480896"/>
          </a:xfrm>
          <a:prstGeom prst="rect">
            <a:avLst/>
          </a:prstGeom>
        </p:spPr>
      </p:pic>
    </p:spTree>
    <p:extLst>
      <p:ext uri="{BB962C8B-B14F-4D97-AF65-F5344CB8AC3E}">
        <p14:creationId xmlns:p14="http://schemas.microsoft.com/office/powerpoint/2010/main" val="24132501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E2EA2-386B-8BD3-4DA2-F876F8876A5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8F14B3F0-871F-74EA-CD34-55F8B2318C2C}"/>
              </a:ext>
            </a:extLst>
          </p:cNvPr>
          <p:cNvSpPr>
            <a:spLocks noGrp="1"/>
          </p:cNvSpPr>
          <p:nvPr>
            <p:ph type="title"/>
          </p:nvPr>
        </p:nvSpPr>
        <p:spPr>
          <a:xfrm>
            <a:off x="283545" y="-282678"/>
            <a:ext cx="11875795" cy="1325563"/>
          </a:xfrm>
        </p:spPr>
        <p:txBody>
          <a:bodyPr>
            <a:normAutofit/>
          </a:bodyPr>
          <a:lstStyle/>
          <a:p>
            <a:r>
              <a:rPr lang="en-GB" sz="4000" b="1" dirty="0">
                <a:solidFill>
                  <a:srgbClr val="002060"/>
                </a:solidFill>
                <a:latin typeface="Sassoon Primary Rg"/>
              </a:rPr>
              <a:t>What is being done? Case studies from around the world</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24880EF5-FB69-B87C-0EDD-30D288FD824B}"/>
              </a:ext>
            </a:extLst>
          </p:cNvPr>
          <p:cNvSpPr txBox="1">
            <a:spLocks/>
          </p:cNvSpPr>
          <p:nvPr/>
        </p:nvSpPr>
        <p:spPr>
          <a:xfrm>
            <a:off x="28415" y="787245"/>
            <a:ext cx="10610088" cy="589868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u="sng" dirty="0">
                <a:solidFill>
                  <a:srgbClr val="002060"/>
                </a:solidFill>
                <a:latin typeface="Sassoon Primary Rg" panose="020B0604020202020204" charset="0"/>
              </a:rPr>
              <a:t>Indigenous People- Peru</a:t>
            </a:r>
          </a:p>
          <a:p>
            <a:pPr marL="0" indent="0">
              <a:buNone/>
            </a:pPr>
            <a:r>
              <a:rPr lang="en-GB" sz="2400" dirty="0">
                <a:solidFill>
                  <a:srgbClr val="002060"/>
                </a:solidFill>
                <a:latin typeface="Sassoon Primary Rg" panose="020B0604020202020204" charset="0"/>
              </a:rPr>
              <a:t>In 2021, Peru made a Joint Declaration of Intent to which included </a:t>
            </a:r>
            <a:r>
              <a:rPr lang="en-GB" sz="2400" dirty="0">
                <a:solidFill>
                  <a:srgbClr val="002060"/>
                </a:solidFill>
              </a:rPr>
              <a:t>the recognition of the role of indigenous peoples and local communities in sustainable forest management. Over the past years Peru has taken expanded protected areas and indigenous reserves and is taking strong action against illegal logging and mining in the Amazon.</a:t>
            </a:r>
          </a:p>
        </p:txBody>
      </p:sp>
      <p:pic>
        <p:nvPicPr>
          <p:cNvPr id="3" name="Picture 2">
            <a:extLst>
              <a:ext uri="{FF2B5EF4-FFF2-40B4-BE49-F238E27FC236}">
                <a16:creationId xmlns:a16="http://schemas.microsoft.com/office/drawing/2014/main" id="{541FF054-81C4-ECAE-6C4A-3296059DE54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288884" y="665389"/>
            <a:ext cx="1903116" cy="2048313"/>
          </a:xfrm>
          <a:prstGeom prst="rect">
            <a:avLst/>
          </a:prstGeom>
        </p:spPr>
      </p:pic>
      <p:pic>
        <p:nvPicPr>
          <p:cNvPr id="5" name="Picture 4">
            <a:extLst>
              <a:ext uri="{FF2B5EF4-FFF2-40B4-BE49-F238E27FC236}">
                <a16:creationId xmlns:a16="http://schemas.microsoft.com/office/drawing/2014/main" id="{8F9192CA-E51B-8E97-D461-D482A46B8AC2}"/>
              </a:ext>
            </a:extLst>
          </p:cNvPr>
          <p:cNvPicPr>
            <a:picLocks noChangeAspect="1"/>
          </p:cNvPicPr>
          <p:nvPr/>
        </p:nvPicPr>
        <p:blipFill>
          <a:blip r:embed="rId4"/>
          <a:stretch>
            <a:fillRect/>
          </a:stretch>
        </p:blipFill>
        <p:spPr>
          <a:xfrm>
            <a:off x="687708" y="5345628"/>
            <a:ext cx="1993229" cy="1322724"/>
          </a:xfrm>
          <a:prstGeom prst="rect">
            <a:avLst/>
          </a:prstGeom>
        </p:spPr>
      </p:pic>
      <p:sp>
        <p:nvSpPr>
          <p:cNvPr id="9" name="TextBox 8">
            <a:extLst>
              <a:ext uri="{FF2B5EF4-FFF2-40B4-BE49-F238E27FC236}">
                <a16:creationId xmlns:a16="http://schemas.microsoft.com/office/drawing/2014/main" id="{5CB177AA-4B86-1C20-E856-880D6B354A2C}"/>
              </a:ext>
            </a:extLst>
          </p:cNvPr>
          <p:cNvSpPr txBox="1"/>
          <p:nvPr/>
        </p:nvSpPr>
        <p:spPr>
          <a:xfrm>
            <a:off x="28414" y="2987246"/>
            <a:ext cx="12130925" cy="2308324"/>
          </a:xfrm>
          <a:prstGeom prst="rect">
            <a:avLst/>
          </a:prstGeom>
          <a:noFill/>
        </p:spPr>
        <p:txBody>
          <a:bodyPr wrap="square">
            <a:spAutoFit/>
          </a:bodyPr>
          <a:lstStyle/>
          <a:p>
            <a:pPr marL="0" indent="0">
              <a:buNone/>
            </a:pPr>
            <a:r>
              <a:rPr lang="en-GB" sz="2400" dirty="0">
                <a:solidFill>
                  <a:srgbClr val="002060"/>
                </a:solidFill>
                <a:latin typeface="Sassoon Primary Rg" panose="02000606020000020004" charset="0"/>
              </a:rPr>
              <a:t>Funding received from the Climate and Forest Partnership will go towards implementing an action plan that will contribute to Peru’s work to reduce deforestation and promote sustainable livelihoods for indigenous peoples and local communities in the Peruvian Amazon. 1.9 million hectares of forests have been granted to indigenous peoples. In 2020, Peru also established the </a:t>
            </a:r>
            <a:r>
              <a:rPr lang="en-GB" sz="2400" dirty="0" err="1">
                <a:solidFill>
                  <a:srgbClr val="002060"/>
                </a:solidFill>
                <a:latin typeface="Sassoon Primary Rg" panose="02000606020000020004" charset="0"/>
              </a:rPr>
              <a:t>Yavarí</a:t>
            </a:r>
            <a:r>
              <a:rPr lang="en-GB" sz="2400" dirty="0">
                <a:solidFill>
                  <a:srgbClr val="002060"/>
                </a:solidFill>
                <a:latin typeface="Sassoon Primary Rg" panose="02000606020000020004" charset="0"/>
              </a:rPr>
              <a:t> </a:t>
            </a:r>
            <a:r>
              <a:rPr lang="en-GB" sz="2400" dirty="0" err="1">
                <a:solidFill>
                  <a:srgbClr val="002060"/>
                </a:solidFill>
                <a:latin typeface="Sassoon Primary Rg" panose="02000606020000020004" charset="0"/>
              </a:rPr>
              <a:t>Tapiche</a:t>
            </a:r>
            <a:r>
              <a:rPr lang="en-GB" sz="2400" dirty="0">
                <a:solidFill>
                  <a:srgbClr val="002060"/>
                </a:solidFill>
                <a:latin typeface="Sassoon Primary Rg" panose="02000606020000020004" charset="0"/>
              </a:rPr>
              <a:t> reserve and the </a:t>
            </a:r>
            <a:r>
              <a:rPr lang="en-GB" sz="2400" dirty="0" err="1">
                <a:solidFill>
                  <a:srgbClr val="002060"/>
                </a:solidFill>
                <a:latin typeface="Sassoon Primary Rg" panose="02000606020000020004" charset="0"/>
              </a:rPr>
              <a:t>Kakataibo</a:t>
            </a:r>
            <a:r>
              <a:rPr lang="en-GB" sz="2400" dirty="0">
                <a:solidFill>
                  <a:srgbClr val="002060"/>
                </a:solidFill>
                <a:latin typeface="Sassoon Primary Rg" panose="02000606020000020004" charset="0"/>
              </a:rPr>
              <a:t> Norte y Sur reserve for uncontacted and vulnerable indigenous groups, covering an area of more than 1 million hectares (equivalent to the size of Jamaica!)</a:t>
            </a:r>
          </a:p>
        </p:txBody>
      </p:sp>
      <p:pic>
        <p:nvPicPr>
          <p:cNvPr id="11" name="Picture 10">
            <a:extLst>
              <a:ext uri="{FF2B5EF4-FFF2-40B4-BE49-F238E27FC236}">
                <a16:creationId xmlns:a16="http://schemas.microsoft.com/office/drawing/2014/main" id="{30842397-FAAA-DFF6-3093-644C2D668CD9}"/>
              </a:ext>
            </a:extLst>
          </p:cNvPr>
          <p:cNvPicPr>
            <a:picLocks noChangeAspect="1"/>
          </p:cNvPicPr>
          <p:nvPr/>
        </p:nvPicPr>
        <p:blipFill>
          <a:blip r:embed="rId5"/>
          <a:stretch>
            <a:fillRect/>
          </a:stretch>
        </p:blipFill>
        <p:spPr>
          <a:xfrm>
            <a:off x="3340229" y="5310464"/>
            <a:ext cx="1993230" cy="1357888"/>
          </a:xfrm>
          <a:prstGeom prst="rect">
            <a:avLst/>
          </a:prstGeom>
        </p:spPr>
      </p:pic>
      <p:pic>
        <p:nvPicPr>
          <p:cNvPr id="13" name="Picture 12">
            <a:extLst>
              <a:ext uri="{FF2B5EF4-FFF2-40B4-BE49-F238E27FC236}">
                <a16:creationId xmlns:a16="http://schemas.microsoft.com/office/drawing/2014/main" id="{37E68069-C3C1-7C43-DBCF-2280C1883DC6}"/>
              </a:ext>
            </a:extLst>
          </p:cNvPr>
          <p:cNvPicPr>
            <a:picLocks noChangeAspect="1"/>
          </p:cNvPicPr>
          <p:nvPr/>
        </p:nvPicPr>
        <p:blipFill>
          <a:blip r:embed="rId6"/>
          <a:stretch>
            <a:fillRect/>
          </a:stretch>
        </p:blipFill>
        <p:spPr>
          <a:xfrm>
            <a:off x="5727249" y="5295570"/>
            <a:ext cx="2092485" cy="1375434"/>
          </a:xfrm>
          <a:prstGeom prst="rect">
            <a:avLst/>
          </a:prstGeom>
        </p:spPr>
      </p:pic>
    </p:spTree>
    <p:extLst>
      <p:ext uri="{BB962C8B-B14F-4D97-AF65-F5344CB8AC3E}">
        <p14:creationId xmlns:p14="http://schemas.microsoft.com/office/powerpoint/2010/main" val="9136043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AE594-DBC3-22F2-09A2-7E84B30F44A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0300C83-954B-8DA0-BDF8-A5980C293D2E}"/>
              </a:ext>
            </a:extLst>
          </p:cNvPr>
          <p:cNvSpPr>
            <a:spLocks noGrp="1"/>
          </p:cNvSpPr>
          <p:nvPr>
            <p:ph type="title"/>
          </p:nvPr>
        </p:nvSpPr>
        <p:spPr>
          <a:xfrm>
            <a:off x="283546" y="-282678"/>
            <a:ext cx="11908454" cy="1325563"/>
          </a:xfrm>
        </p:spPr>
        <p:txBody>
          <a:bodyPr>
            <a:normAutofit/>
          </a:bodyPr>
          <a:lstStyle/>
          <a:p>
            <a:r>
              <a:rPr lang="en-GB" sz="4000" b="1" dirty="0">
                <a:solidFill>
                  <a:srgbClr val="002060"/>
                </a:solidFill>
                <a:latin typeface="Sassoon Primary Rg"/>
              </a:rPr>
              <a:t>Optional Task- Case Study Research</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13FC0B0B-E7CE-0240-ABFE-6F13E5E0AC7E}"/>
              </a:ext>
            </a:extLst>
          </p:cNvPr>
          <p:cNvSpPr txBox="1">
            <a:spLocks/>
          </p:cNvSpPr>
          <p:nvPr/>
        </p:nvSpPr>
        <p:spPr>
          <a:xfrm>
            <a:off x="88489" y="1042885"/>
            <a:ext cx="11733397" cy="481783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solidFill>
                  <a:srgbClr val="002060"/>
                </a:solidFill>
              </a:rPr>
              <a:t>Choose a case study which is an example of an area/group doing something positive to counteract a problem linked with deforestation and climate change. </a:t>
            </a:r>
          </a:p>
          <a:p>
            <a:pPr marL="0" indent="0">
              <a:buNone/>
            </a:pPr>
            <a:r>
              <a:rPr lang="en-GB" sz="2400" dirty="0">
                <a:solidFill>
                  <a:srgbClr val="002060"/>
                </a:solidFill>
              </a:rPr>
              <a:t>You could use an example from one of the previous slides, or you could research one of your own. </a:t>
            </a:r>
          </a:p>
          <a:p>
            <a:pPr marL="0" indent="0">
              <a:buNone/>
            </a:pPr>
            <a:r>
              <a:rPr lang="en-GB" sz="2400" u="sng" dirty="0">
                <a:solidFill>
                  <a:srgbClr val="002060"/>
                </a:solidFill>
              </a:rPr>
              <a:t>Create a poster showing what is being done, how it is linked to deforestation and climate change, and how it is helping to change the world for the better.  </a:t>
            </a:r>
          </a:p>
        </p:txBody>
      </p:sp>
      <p:pic>
        <p:nvPicPr>
          <p:cNvPr id="3" name="Picture 2">
            <a:extLst>
              <a:ext uri="{FF2B5EF4-FFF2-40B4-BE49-F238E27FC236}">
                <a16:creationId xmlns:a16="http://schemas.microsoft.com/office/drawing/2014/main" id="{9546FA67-60B2-44F7-777A-06DD35166271}"/>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059564" y="2763542"/>
            <a:ext cx="4072872" cy="3867947"/>
          </a:xfrm>
          <a:prstGeom prst="rect">
            <a:avLst/>
          </a:prstGeom>
        </p:spPr>
      </p:pic>
    </p:spTree>
    <p:extLst>
      <p:ext uri="{BB962C8B-B14F-4D97-AF65-F5344CB8AC3E}">
        <p14:creationId xmlns:p14="http://schemas.microsoft.com/office/powerpoint/2010/main" val="20803594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F8294-8551-DA4C-519D-B735809D2ED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6ECDBB7-B361-E915-2387-AC99868089D4}"/>
              </a:ext>
            </a:extLst>
          </p:cNvPr>
          <p:cNvSpPr>
            <a:spLocks noGrp="1"/>
          </p:cNvSpPr>
          <p:nvPr>
            <p:ph type="title"/>
          </p:nvPr>
        </p:nvSpPr>
        <p:spPr>
          <a:xfrm>
            <a:off x="283546" y="-282678"/>
            <a:ext cx="10515600" cy="1325563"/>
          </a:xfrm>
        </p:spPr>
        <p:txBody>
          <a:bodyPr>
            <a:normAutofit/>
          </a:bodyPr>
          <a:lstStyle/>
          <a:p>
            <a:r>
              <a:rPr lang="en-GB" sz="4000" b="1" dirty="0">
                <a:solidFill>
                  <a:srgbClr val="002060"/>
                </a:solidFill>
                <a:latin typeface="Sassoon Primary Rg"/>
              </a:rPr>
              <a:t>Thoughts on the future</a:t>
            </a:r>
            <a:endParaRPr lang="en-GB" sz="4000" b="1" dirty="0">
              <a:solidFill>
                <a:srgbClr val="002060"/>
              </a:solidFill>
              <a:latin typeface="Sassoon Primary Rg" panose="02000606020000020004" charset="0"/>
            </a:endParaRPr>
          </a:p>
        </p:txBody>
      </p:sp>
      <p:sp>
        <p:nvSpPr>
          <p:cNvPr id="7" name="Content Placeholder 2">
            <a:extLst>
              <a:ext uri="{FF2B5EF4-FFF2-40B4-BE49-F238E27FC236}">
                <a16:creationId xmlns:a16="http://schemas.microsoft.com/office/drawing/2014/main" id="{42B232D6-C55E-51D1-5727-69B8ED62BD97}"/>
              </a:ext>
            </a:extLst>
          </p:cNvPr>
          <p:cNvSpPr>
            <a:spLocks noGrp="1"/>
          </p:cNvSpPr>
          <p:nvPr>
            <p:ph idx="1"/>
          </p:nvPr>
        </p:nvSpPr>
        <p:spPr>
          <a:xfrm>
            <a:off x="283546" y="861204"/>
            <a:ext cx="11343502" cy="4092702"/>
          </a:xfrm>
        </p:spPr>
        <p:txBody>
          <a:bodyPr vert="horz" lIns="91440" tIns="45720" rIns="91440" bIns="45720" rtlCol="0" anchor="t">
            <a:normAutofit/>
          </a:bodyPr>
          <a:lstStyle/>
          <a:p>
            <a:pPr marL="0" indent="0">
              <a:buNone/>
            </a:pPr>
            <a:r>
              <a:rPr lang="en-GB" sz="2400" dirty="0">
                <a:solidFill>
                  <a:srgbClr val="002060"/>
                </a:solidFill>
                <a:latin typeface="Sassoon Primary Rg"/>
              </a:rPr>
              <a:t>Look back at your scrap piece of paper from the beginning of the lesson. Do you still feel the same way about the future of our planet? Has learning about what is being done made you feel more optimistic, or do you feel like we aren’t doing enough?</a:t>
            </a:r>
          </a:p>
          <a:p>
            <a:pPr marL="0" indent="0">
              <a:buNone/>
            </a:pPr>
            <a:endParaRPr lang="en-GB" sz="2400" u="sng" dirty="0">
              <a:solidFill>
                <a:srgbClr val="002060"/>
              </a:solidFill>
              <a:latin typeface="Sassoon Primary Rg"/>
            </a:endParaRPr>
          </a:p>
          <a:p>
            <a:pPr marL="0" indent="0">
              <a:buNone/>
            </a:pPr>
            <a:r>
              <a:rPr lang="en-GB" sz="2400" u="sng" dirty="0">
                <a:solidFill>
                  <a:srgbClr val="002060"/>
                </a:solidFill>
                <a:latin typeface="Sassoon Primary Rg"/>
              </a:rPr>
              <a:t>Write a new word or sentence about your hopes or thoughts for the future. </a:t>
            </a:r>
          </a:p>
        </p:txBody>
      </p:sp>
      <p:pic>
        <p:nvPicPr>
          <p:cNvPr id="2" name="Picture 1">
            <a:extLst>
              <a:ext uri="{FF2B5EF4-FFF2-40B4-BE49-F238E27FC236}">
                <a16:creationId xmlns:a16="http://schemas.microsoft.com/office/drawing/2014/main" id="{9BF569E3-4AA1-FEA0-8F75-033ED057ABCF}"/>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118577" y="2946120"/>
            <a:ext cx="5954846" cy="3213047"/>
          </a:xfrm>
          <a:prstGeom prst="rect">
            <a:avLst/>
          </a:prstGeom>
        </p:spPr>
      </p:pic>
      <p:pic>
        <p:nvPicPr>
          <p:cNvPr id="3" name="Picture 2">
            <a:extLst>
              <a:ext uri="{FF2B5EF4-FFF2-40B4-BE49-F238E27FC236}">
                <a16:creationId xmlns:a16="http://schemas.microsoft.com/office/drawing/2014/main" id="{C98754F2-B18C-26AE-AF44-B9D368AE856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130867" y="3672456"/>
            <a:ext cx="2225233" cy="1760373"/>
          </a:xfrm>
          <a:prstGeom prst="rect">
            <a:avLst/>
          </a:prstGeom>
        </p:spPr>
      </p:pic>
    </p:spTree>
    <p:extLst>
      <p:ext uri="{BB962C8B-B14F-4D97-AF65-F5344CB8AC3E}">
        <p14:creationId xmlns:p14="http://schemas.microsoft.com/office/powerpoint/2010/main" val="2862787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12207426" cy="6858000"/>
          </a:xfrm>
          <a:prstGeom prst="rect">
            <a:avLst/>
          </a:prstGeom>
        </p:spPr>
      </p:pic>
      <p:sp>
        <p:nvSpPr>
          <p:cNvPr id="5" name="Title 12"/>
          <p:cNvSpPr>
            <a:spLocks noGrp="1"/>
          </p:cNvSpPr>
          <p:nvPr>
            <p:ph type="title"/>
          </p:nvPr>
        </p:nvSpPr>
        <p:spPr>
          <a:xfrm>
            <a:off x="303898" y="0"/>
            <a:ext cx="7191697" cy="673416"/>
          </a:xfrm>
        </p:spPr>
        <p:txBody>
          <a:bodyPr>
            <a:normAutofit fontScale="90000"/>
          </a:bodyPr>
          <a:lstStyle/>
          <a:p>
            <a:r>
              <a:rPr lang="en-US" sz="4400" b="1" dirty="0">
                <a:solidFill>
                  <a:srgbClr val="002060"/>
                </a:solidFill>
                <a:latin typeface="Sassoon Primary Rg" panose="02000606020000020004" charset="0"/>
                <a:cs typeface="Calibri" panose="020F0502020204030204" pitchFamily="34" charset="0"/>
              </a:rPr>
              <a:t>Share </a:t>
            </a:r>
            <a:r>
              <a:rPr lang="en-US" b="1" dirty="0">
                <a:solidFill>
                  <a:srgbClr val="002060"/>
                </a:solidFill>
                <a:latin typeface="Sassoon Primary Rg" panose="02000606020000020004" charset="0"/>
                <a:cs typeface="Calibri" panose="020F0502020204030204" pitchFamily="34" charset="0"/>
              </a:rPr>
              <a:t>Y</a:t>
            </a:r>
            <a:r>
              <a:rPr lang="en-US" sz="4400" b="1" dirty="0">
                <a:solidFill>
                  <a:srgbClr val="002060"/>
                </a:solidFill>
                <a:latin typeface="Sassoon Primary Rg" panose="02000606020000020004" charset="0"/>
                <a:cs typeface="Calibri" panose="020F0502020204030204" pitchFamily="34" charset="0"/>
              </a:rPr>
              <a:t>our Learning </a:t>
            </a:r>
            <a:r>
              <a:rPr lang="en-US" sz="4400" b="1" dirty="0">
                <a:solidFill>
                  <a:srgbClr val="002060"/>
                </a:solidFill>
                <a:latin typeface="Sassoon Primary Rg" panose="02000606020000020004" charset="0"/>
                <a:cs typeface="Calibri" panose="020F0502020204030204" pitchFamily="34" charset="0"/>
                <a:hlinkClick r:id="rId4">
                  <a:extLst>
                    <a:ext uri="{A12FA001-AC4F-418D-AE19-62706E023703}">
                      <ahyp:hlinkClr xmlns:ahyp="http://schemas.microsoft.com/office/drawing/2018/hyperlinkcolor" val="tx"/>
                    </a:ext>
                  </a:extLst>
                </a:hlinkClick>
              </a:rPr>
              <a:t>Here</a:t>
            </a:r>
            <a:endParaRPr sz="4400" b="1" dirty="0">
              <a:solidFill>
                <a:srgbClr val="002060"/>
              </a:solidFill>
              <a:latin typeface="Sassoon Primary Rg" panose="02000606020000020004" charset="0"/>
              <a:cs typeface="Calibri" panose="020F0502020204030204" pitchFamily="34" charset="0"/>
            </a:endParaRPr>
          </a:p>
        </p:txBody>
      </p:sp>
      <p:sp>
        <p:nvSpPr>
          <p:cNvPr id="6" name="Content Placeholder 13"/>
          <p:cNvSpPr>
            <a:spLocks noGrp="1"/>
          </p:cNvSpPr>
          <p:nvPr>
            <p:ph idx="1"/>
          </p:nvPr>
        </p:nvSpPr>
        <p:spPr>
          <a:xfrm>
            <a:off x="303898" y="1956618"/>
            <a:ext cx="11282759" cy="4901381"/>
          </a:xfrm>
        </p:spPr>
        <p:txBody>
          <a:bodyPr>
            <a:normAutofit/>
          </a:bodyPr>
          <a:lstStyle/>
          <a:p>
            <a:r>
              <a:rPr lang="en-US" dirty="0">
                <a:solidFill>
                  <a:srgbClr val="002060"/>
                </a:solidFill>
                <a:cs typeface="Calibri" panose="020F0502020204030204" pitchFamily="34" charset="0"/>
              </a:rPr>
              <a:t> </a:t>
            </a:r>
            <a:r>
              <a:rPr lang="en-US" dirty="0">
                <a:solidFill>
                  <a:srgbClr val="002060"/>
                </a:solidFill>
                <a:latin typeface="Sassoon Primary Rg"/>
                <a:cs typeface="Calibri"/>
              </a:rPr>
              <a:t>Add your work to our COP30 board </a:t>
            </a:r>
            <a:r>
              <a:rPr lang="en-US" dirty="0">
                <a:solidFill>
                  <a:srgbClr val="002060"/>
                </a:solidFill>
                <a:latin typeface="Sassoon Primary Rg"/>
                <a:cs typeface="Calibri"/>
                <a:hlinkClick r:id="rId5"/>
              </a:rPr>
              <a:t>here</a:t>
            </a:r>
            <a:r>
              <a:rPr lang="en-US" dirty="0">
                <a:solidFill>
                  <a:srgbClr val="002060"/>
                </a:solidFill>
                <a:latin typeface="Sassoon Primary Rg"/>
                <a:cs typeface="Calibri"/>
              </a:rPr>
              <a:t>! </a:t>
            </a:r>
            <a:endParaRPr lang="en-GB" dirty="0">
              <a:solidFill>
                <a:srgbClr val="002060"/>
              </a:solidFill>
              <a:cs typeface="Calibri" panose="020F0502020204030204" pitchFamily="34" charset="0"/>
            </a:endParaRPr>
          </a:p>
          <a:p>
            <a:pPr>
              <a:buFont typeface="Wingdings" panose="05000000000000000000" pitchFamily="2" charset="2"/>
              <a:buChar char="à"/>
            </a:pPr>
            <a:r>
              <a:rPr lang="en-GB" dirty="0">
                <a:solidFill>
                  <a:srgbClr val="002060"/>
                </a:solidFill>
                <a:latin typeface="Sassoon Primary Rg"/>
                <a:cs typeface="Calibri"/>
              </a:rPr>
              <a:t>Share your case study poster with us</a:t>
            </a:r>
          </a:p>
          <a:p>
            <a:pPr>
              <a:buFont typeface="Wingdings" panose="05000000000000000000" pitchFamily="2" charset="2"/>
              <a:buChar char="à"/>
            </a:pPr>
            <a:r>
              <a:rPr lang="en-GB" dirty="0">
                <a:solidFill>
                  <a:srgbClr val="002060"/>
                </a:solidFill>
                <a:latin typeface="Sassoon Primary Rg"/>
                <a:cs typeface="Calibri"/>
              </a:rPr>
              <a:t>Share your thoughts on the future with us</a:t>
            </a:r>
          </a:p>
          <a:p>
            <a:pPr>
              <a:buFont typeface="Wingdings" panose="05000000000000000000" pitchFamily="2" charset="2"/>
              <a:buChar char="à"/>
            </a:pPr>
            <a:r>
              <a:rPr lang="en-US" dirty="0">
                <a:solidFill>
                  <a:srgbClr val="002060"/>
                </a:solidFill>
                <a:latin typeface="Sassoon Primary Rg" panose="02000606020000020004" charset="0"/>
                <a:cs typeface="Calibri" panose="020F0502020204030204" pitchFamily="34" charset="0"/>
              </a:rPr>
              <a:t>Share the outcome (or a recording) of your debate, or any great points which were made</a:t>
            </a:r>
          </a:p>
          <a:p>
            <a:pPr marL="0" indent="0">
              <a:buNone/>
            </a:pPr>
            <a:endParaRPr lang="en-US" dirty="0">
              <a:solidFill>
                <a:srgbClr val="002060"/>
              </a:solidFill>
              <a:latin typeface="Sassoon Primary Rg" panose="02000606020000020004" charset="0"/>
              <a:cs typeface="Calibri" panose="020F0502020204030204" pitchFamily="34" charset="0"/>
            </a:endParaRPr>
          </a:p>
          <a:p>
            <a:pPr marL="0" indent="0">
              <a:buNone/>
            </a:pPr>
            <a:endParaRPr lang="en-US" dirty="0">
              <a:solidFill>
                <a:srgbClr val="002060"/>
              </a:solidFill>
              <a:latin typeface="Sassoon Primary Rg" panose="02000606020000020004" charset="0"/>
              <a:cs typeface="Calibri" panose="020F0502020204030204" pitchFamily="34" charset="0"/>
            </a:endParaRPr>
          </a:p>
          <a:p>
            <a:pPr>
              <a:buFont typeface="Wingdings" panose="05000000000000000000" pitchFamily="2" charset="2"/>
              <a:buChar char="à"/>
            </a:pPr>
            <a:endParaRPr lang="en-US" dirty="0">
              <a:solidFill>
                <a:srgbClr val="002060"/>
              </a:solidFill>
              <a:latin typeface="Sassoon Primary Rg" panose="02000606020000020004" charset="0"/>
              <a:cs typeface="Calibri" panose="020F0502020204030204" pitchFamily="34" charset="0"/>
              <a:sym typeface="Wingdings" panose="05000000000000000000" pitchFamily="2" charset="2"/>
            </a:endParaRPr>
          </a:p>
          <a:p>
            <a:pPr>
              <a:buFont typeface="Wingdings" panose="05000000000000000000" pitchFamily="2" charset="2"/>
              <a:buChar char="à"/>
            </a:pPr>
            <a:endParaRPr lang="en-US" dirty="0">
              <a:solidFill>
                <a:srgbClr val="002060"/>
              </a:solidFill>
              <a:latin typeface="Sassoon Primary Rg" panose="02000606020000020004" charset="0"/>
              <a:cs typeface="Calibri" panose="020F0502020204030204" pitchFamily="34" charset="0"/>
              <a:sym typeface="Wingdings" panose="05000000000000000000" pitchFamily="2" charset="2"/>
            </a:endParaRPr>
          </a:p>
        </p:txBody>
      </p:sp>
      <p:pic>
        <p:nvPicPr>
          <p:cNvPr id="2050" name="Picture 2" descr="pair work clipart - Clip Art Library"/>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20842" b="9399"/>
          <a:stretch/>
        </p:blipFill>
        <p:spPr bwMode="auto">
          <a:xfrm>
            <a:off x="10167257" y="134821"/>
            <a:ext cx="2024743" cy="1077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5050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82B98-DEF9-ED5A-5D2D-F72B4F6402B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DF7BF05-82E5-E724-E5C0-5CE06B7325A4}"/>
              </a:ext>
            </a:extLst>
          </p:cNvPr>
          <p:cNvSpPr>
            <a:spLocks noGrp="1"/>
          </p:cNvSpPr>
          <p:nvPr>
            <p:ph type="title"/>
          </p:nvPr>
        </p:nvSpPr>
        <p:spPr>
          <a:xfrm>
            <a:off x="283546" y="-282678"/>
            <a:ext cx="10515600" cy="1325563"/>
          </a:xfrm>
        </p:spPr>
        <p:txBody>
          <a:bodyPr>
            <a:normAutofit/>
          </a:bodyPr>
          <a:lstStyle/>
          <a:p>
            <a:r>
              <a:rPr lang="en-GB" sz="4000" b="1" dirty="0">
                <a:solidFill>
                  <a:srgbClr val="002060"/>
                </a:solidFill>
                <a:latin typeface="Sassoon Primary Rg"/>
              </a:rPr>
              <a:t>COP30- Deforestation</a:t>
            </a:r>
            <a:endParaRPr lang="en-GB" sz="4000" b="1" dirty="0">
              <a:solidFill>
                <a:srgbClr val="002060"/>
              </a:solidFill>
              <a:latin typeface="Sassoon Primary Rg" panose="02000606020000020004" charset="0"/>
            </a:endParaRPr>
          </a:p>
        </p:txBody>
      </p:sp>
      <p:sp>
        <p:nvSpPr>
          <p:cNvPr id="7" name="Content Placeholder 2">
            <a:extLst>
              <a:ext uri="{FF2B5EF4-FFF2-40B4-BE49-F238E27FC236}">
                <a16:creationId xmlns:a16="http://schemas.microsoft.com/office/drawing/2014/main" id="{12E21402-59F2-5DDC-0386-9CFAB9B4DB6A}"/>
              </a:ext>
            </a:extLst>
          </p:cNvPr>
          <p:cNvSpPr>
            <a:spLocks noGrp="1"/>
          </p:cNvSpPr>
          <p:nvPr>
            <p:ph idx="1"/>
          </p:nvPr>
        </p:nvSpPr>
        <p:spPr>
          <a:xfrm>
            <a:off x="283546" y="965366"/>
            <a:ext cx="9866117" cy="3036615"/>
          </a:xfrm>
        </p:spPr>
        <p:txBody>
          <a:bodyPr vert="horz" lIns="91440" tIns="45720" rIns="91440" bIns="45720" rtlCol="0" anchor="t">
            <a:normAutofit/>
          </a:bodyPr>
          <a:lstStyle/>
          <a:p>
            <a:pPr marL="0" indent="0">
              <a:buNone/>
            </a:pPr>
            <a:r>
              <a:rPr lang="en-GB" u="sng" dirty="0">
                <a:solidFill>
                  <a:srgbClr val="002060"/>
                </a:solidFill>
                <a:latin typeface="Sassoon Primary Rg"/>
              </a:rPr>
              <a:t>Why is it significant that this year’s COP conference is being held in Belém?  </a:t>
            </a:r>
            <a:endParaRPr lang="en-GB" u="sng" dirty="0">
              <a:solidFill>
                <a:srgbClr val="002060"/>
              </a:solidFill>
            </a:endParaRPr>
          </a:p>
        </p:txBody>
      </p:sp>
      <p:pic>
        <p:nvPicPr>
          <p:cNvPr id="6" name="Picture 5" descr="A river surrounded by trees&#10;&#10;AI-generated content may be incorrect.">
            <a:extLst>
              <a:ext uri="{FF2B5EF4-FFF2-40B4-BE49-F238E27FC236}">
                <a16:creationId xmlns:a16="http://schemas.microsoft.com/office/drawing/2014/main" id="{9D21EDD2-9FCF-795B-ACB1-776A6CFE08C7}"/>
              </a:ext>
            </a:extLst>
          </p:cNvPr>
          <p:cNvPicPr>
            <a:picLocks noChangeAspect="1"/>
          </p:cNvPicPr>
          <p:nvPr/>
        </p:nvPicPr>
        <p:blipFill>
          <a:blip r:embed="rId2"/>
          <a:stretch>
            <a:fillRect/>
          </a:stretch>
        </p:blipFill>
        <p:spPr>
          <a:xfrm>
            <a:off x="121272" y="3671266"/>
            <a:ext cx="4152762" cy="2309468"/>
          </a:xfrm>
          <a:prstGeom prst="rect">
            <a:avLst/>
          </a:prstGeom>
        </p:spPr>
      </p:pic>
      <p:pic>
        <p:nvPicPr>
          <p:cNvPr id="8" name="Picture 7">
            <a:extLst>
              <a:ext uri="{FF2B5EF4-FFF2-40B4-BE49-F238E27FC236}">
                <a16:creationId xmlns:a16="http://schemas.microsoft.com/office/drawing/2014/main" id="{2DABCD4E-E137-6EFE-F67F-140E9B126C76}"/>
              </a:ext>
            </a:extLst>
          </p:cNvPr>
          <p:cNvPicPr>
            <a:picLocks noChangeAspect="1"/>
          </p:cNvPicPr>
          <p:nvPr/>
        </p:nvPicPr>
        <p:blipFill>
          <a:blip r:embed="rId3"/>
          <a:stretch>
            <a:fillRect/>
          </a:stretch>
        </p:blipFill>
        <p:spPr>
          <a:xfrm>
            <a:off x="4381018" y="3667263"/>
            <a:ext cx="3441010" cy="2328516"/>
          </a:xfrm>
          <a:prstGeom prst="rect">
            <a:avLst/>
          </a:prstGeom>
        </p:spPr>
      </p:pic>
      <p:pic>
        <p:nvPicPr>
          <p:cNvPr id="10" name="Picture 9" descr="A forest with trees and a pile of logs&#10;&#10;AI-generated content may be incorrect.">
            <a:extLst>
              <a:ext uri="{FF2B5EF4-FFF2-40B4-BE49-F238E27FC236}">
                <a16:creationId xmlns:a16="http://schemas.microsoft.com/office/drawing/2014/main" id="{F04C6FCA-AC43-B218-0986-FE617C4B0D5E}"/>
              </a:ext>
            </a:extLst>
          </p:cNvPr>
          <p:cNvPicPr>
            <a:picLocks noChangeAspect="1"/>
          </p:cNvPicPr>
          <p:nvPr/>
        </p:nvPicPr>
        <p:blipFill>
          <a:blip r:embed="rId4"/>
          <a:stretch>
            <a:fillRect/>
          </a:stretch>
        </p:blipFill>
        <p:spPr>
          <a:xfrm>
            <a:off x="8076716" y="3665537"/>
            <a:ext cx="2852393" cy="2331969"/>
          </a:xfrm>
          <a:prstGeom prst="rect">
            <a:avLst/>
          </a:prstGeom>
        </p:spPr>
      </p:pic>
      <p:pic>
        <p:nvPicPr>
          <p:cNvPr id="2" name="Picture 1">
            <a:extLst>
              <a:ext uri="{FF2B5EF4-FFF2-40B4-BE49-F238E27FC236}">
                <a16:creationId xmlns:a16="http://schemas.microsoft.com/office/drawing/2014/main" id="{4E658D9B-1C0E-E19B-3DDC-BCA4AAEAD3EE}"/>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149663" y="-43059"/>
            <a:ext cx="2042337" cy="2171888"/>
          </a:xfrm>
          <a:prstGeom prst="rect">
            <a:avLst/>
          </a:prstGeom>
        </p:spPr>
      </p:pic>
    </p:spTree>
    <p:extLst>
      <p:ext uri="{BB962C8B-B14F-4D97-AF65-F5344CB8AC3E}">
        <p14:creationId xmlns:p14="http://schemas.microsoft.com/office/powerpoint/2010/main" val="753419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F9D15-DBCE-2E2A-8CD7-BD153D10470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8EED80B-07F7-45B6-EF2F-21B738EC16CF}"/>
              </a:ext>
            </a:extLst>
          </p:cNvPr>
          <p:cNvSpPr>
            <a:spLocks noGrp="1"/>
          </p:cNvSpPr>
          <p:nvPr>
            <p:ph type="title"/>
          </p:nvPr>
        </p:nvSpPr>
        <p:spPr>
          <a:xfrm>
            <a:off x="283546" y="-282678"/>
            <a:ext cx="10515600" cy="1325563"/>
          </a:xfrm>
        </p:spPr>
        <p:txBody>
          <a:bodyPr>
            <a:normAutofit/>
          </a:bodyPr>
          <a:lstStyle/>
          <a:p>
            <a:r>
              <a:rPr lang="en-GB" sz="4000" b="1" dirty="0">
                <a:solidFill>
                  <a:srgbClr val="002060"/>
                </a:solidFill>
                <a:latin typeface="Sassoon Primary Rg"/>
              </a:rPr>
              <a:t>COP30- Deforestation</a:t>
            </a:r>
            <a:endParaRPr lang="en-GB" sz="4000" b="1" dirty="0">
              <a:solidFill>
                <a:srgbClr val="002060"/>
              </a:solidFill>
              <a:latin typeface="Sassoon Primary Rg" panose="02000606020000020004" charset="0"/>
            </a:endParaRPr>
          </a:p>
        </p:txBody>
      </p:sp>
      <p:sp>
        <p:nvSpPr>
          <p:cNvPr id="7" name="Content Placeholder 2">
            <a:extLst>
              <a:ext uri="{FF2B5EF4-FFF2-40B4-BE49-F238E27FC236}">
                <a16:creationId xmlns:a16="http://schemas.microsoft.com/office/drawing/2014/main" id="{CF8B7FE9-7BE2-AB50-364B-685F62CB4085}"/>
              </a:ext>
            </a:extLst>
          </p:cNvPr>
          <p:cNvSpPr>
            <a:spLocks noGrp="1"/>
          </p:cNvSpPr>
          <p:nvPr>
            <p:ph idx="1"/>
          </p:nvPr>
        </p:nvSpPr>
        <p:spPr>
          <a:xfrm>
            <a:off x="283546" y="920067"/>
            <a:ext cx="11745168" cy="3036615"/>
          </a:xfrm>
        </p:spPr>
        <p:txBody>
          <a:bodyPr vert="horz" lIns="91440" tIns="45720" rIns="91440" bIns="45720" rtlCol="0" anchor="t">
            <a:normAutofit/>
          </a:bodyPr>
          <a:lstStyle/>
          <a:p>
            <a:pPr marL="0" indent="0">
              <a:buNone/>
            </a:pPr>
            <a:r>
              <a:rPr lang="en-GB" dirty="0">
                <a:solidFill>
                  <a:srgbClr val="002060"/>
                </a:solidFill>
              </a:rPr>
              <a:t>There are 6 main themes which will be discussed during COP30 as deforestation is not the only climate issue we are facing. Theme 2 covers issues relating to deforestation and the world’s ecosystems. </a:t>
            </a:r>
          </a:p>
        </p:txBody>
      </p:sp>
      <p:pic>
        <p:nvPicPr>
          <p:cNvPr id="5" name="Picture 4">
            <a:extLst>
              <a:ext uri="{FF2B5EF4-FFF2-40B4-BE49-F238E27FC236}">
                <a16:creationId xmlns:a16="http://schemas.microsoft.com/office/drawing/2014/main" id="{3EDBB0FF-665E-EA88-6312-B42C932F2A47}"/>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283546" y="2245630"/>
            <a:ext cx="7610910" cy="4266569"/>
          </a:xfrm>
          <a:prstGeom prst="rect">
            <a:avLst/>
          </a:prstGeom>
        </p:spPr>
      </p:pic>
    </p:spTree>
    <p:extLst>
      <p:ext uri="{BB962C8B-B14F-4D97-AF65-F5344CB8AC3E}">
        <p14:creationId xmlns:p14="http://schemas.microsoft.com/office/powerpoint/2010/main" val="4142394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71BC8-15E0-C65C-4E2E-04F31A445B1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FBBDC5D-7C77-BA56-DC70-F7059049B8EF}"/>
              </a:ext>
            </a:extLst>
          </p:cNvPr>
          <p:cNvSpPr>
            <a:spLocks noGrp="1"/>
          </p:cNvSpPr>
          <p:nvPr>
            <p:ph type="title"/>
          </p:nvPr>
        </p:nvSpPr>
        <p:spPr>
          <a:xfrm>
            <a:off x="283546" y="-282678"/>
            <a:ext cx="10515600" cy="1325563"/>
          </a:xfrm>
        </p:spPr>
        <p:txBody>
          <a:bodyPr>
            <a:normAutofit/>
          </a:bodyPr>
          <a:lstStyle/>
          <a:p>
            <a:r>
              <a:rPr lang="en-GB" sz="4000" b="1" dirty="0">
                <a:solidFill>
                  <a:srgbClr val="002060"/>
                </a:solidFill>
                <a:latin typeface="Sassoon Primary Rg"/>
              </a:rPr>
              <a:t>COP30- Deforestation</a:t>
            </a:r>
            <a:endParaRPr lang="en-GB" sz="4000" b="1" dirty="0">
              <a:solidFill>
                <a:srgbClr val="002060"/>
              </a:solidFill>
              <a:latin typeface="Sassoon Primary Rg" panose="02000606020000020004" charset="0"/>
            </a:endParaRPr>
          </a:p>
        </p:txBody>
      </p:sp>
      <p:sp>
        <p:nvSpPr>
          <p:cNvPr id="7" name="Content Placeholder 2">
            <a:extLst>
              <a:ext uri="{FF2B5EF4-FFF2-40B4-BE49-F238E27FC236}">
                <a16:creationId xmlns:a16="http://schemas.microsoft.com/office/drawing/2014/main" id="{B082ECFC-B9E2-1A27-BE31-BC3AC128CBA5}"/>
              </a:ext>
            </a:extLst>
          </p:cNvPr>
          <p:cNvSpPr>
            <a:spLocks noGrp="1"/>
          </p:cNvSpPr>
          <p:nvPr>
            <p:ph idx="1"/>
          </p:nvPr>
        </p:nvSpPr>
        <p:spPr>
          <a:xfrm>
            <a:off x="4857135" y="2591551"/>
            <a:ext cx="7141546" cy="3036615"/>
          </a:xfrm>
        </p:spPr>
        <p:txBody>
          <a:bodyPr vert="horz" lIns="91440" tIns="45720" rIns="91440" bIns="45720" rtlCol="0" anchor="t">
            <a:normAutofit/>
          </a:bodyPr>
          <a:lstStyle/>
          <a:p>
            <a:pPr marL="0" indent="0">
              <a:buNone/>
            </a:pPr>
            <a:r>
              <a:rPr lang="en-GB" dirty="0">
                <a:solidFill>
                  <a:srgbClr val="002060"/>
                </a:solidFill>
              </a:rPr>
              <a:t>Each theme has its own objectives.</a:t>
            </a:r>
          </a:p>
          <a:p>
            <a:pPr marL="0" indent="0">
              <a:buNone/>
            </a:pPr>
            <a:r>
              <a:rPr lang="en-GB" u="sng" dirty="0">
                <a:solidFill>
                  <a:srgbClr val="002060"/>
                </a:solidFill>
              </a:rPr>
              <a:t>What could be done to meet the objectives on forests and biodiversity?  </a:t>
            </a:r>
          </a:p>
        </p:txBody>
      </p:sp>
      <p:pic>
        <p:nvPicPr>
          <p:cNvPr id="2" name="Picture 1">
            <a:extLst>
              <a:ext uri="{FF2B5EF4-FFF2-40B4-BE49-F238E27FC236}">
                <a16:creationId xmlns:a16="http://schemas.microsoft.com/office/drawing/2014/main" id="{FE632E0C-22DB-D758-B8DE-8867B1E8FB02}"/>
              </a:ext>
            </a:extLst>
          </p:cNvPr>
          <p:cNvPicPr>
            <a:picLocks noChangeAspect="1"/>
          </p:cNvPicPr>
          <p:nvPr/>
        </p:nvPicPr>
        <p:blipFill>
          <a:blip r:embed="rId2"/>
          <a:stretch>
            <a:fillRect/>
          </a:stretch>
        </p:blipFill>
        <p:spPr>
          <a:xfrm>
            <a:off x="363169" y="1083947"/>
            <a:ext cx="3101112" cy="5138985"/>
          </a:xfrm>
          <a:prstGeom prst="rect">
            <a:avLst/>
          </a:prstGeom>
        </p:spPr>
      </p:pic>
      <p:cxnSp>
        <p:nvCxnSpPr>
          <p:cNvPr id="6" name="Straight Arrow Connector 5">
            <a:extLst>
              <a:ext uri="{FF2B5EF4-FFF2-40B4-BE49-F238E27FC236}">
                <a16:creationId xmlns:a16="http://schemas.microsoft.com/office/drawing/2014/main" id="{D94FB9D8-CA77-5ED4-F3CC-99B739E52487}"/>
              </a:ext>
            </a:extLst>
          </p:cNvPr>
          <p:cNvCxnSpPr>
            <a:cxnSpLocks/>
          </p:cNvCxnSpPr>
          <p:nvPr/>
        </p:nvCxnSpPr>
        <p:spPr>
          <a:xfrm flipH="1" flipV="1">
            <a:off x="3464281" y="2703871"/>
            <a:ext cx="1392854" cy="639097"/>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A08DC0B9-49FC-5B9D-8A66-085E71B56AB5}"/>
              </a:ext>
            </a:extLst>
          </p:cNvPr>
          <p:cNvCxnSpPr>
            <a:cxnSpLocks/>
          </p:cNvCxnSpPr>
          <p:nvPr/>
        </p:nvCxnSpPr>
        <p:spPr>
          <a:xfrm flipH="1">
            <a:off x="3548743" y="3342968"/>
            <a:ext cx="1308392" cy="543232"/>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6FFB864D-5794-1FCB-98A6-D29647C5611F}"/>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149663" y="-43059"/>
            <a:ext cx="2042337" cy="2171888"/>
          </a:xfrm>
          <a:prstGeom prst="rect">
            <a:avLst/>
          </a:prstGeom>
        </p:spPr>
      </p:pic>
    </p:spTree>
    <p:extLst>
      <p:ext uri="{BB962C8B-B14F-4D97-AF65-F5344CB8AC3E}">
        <p14:creationId xmlns:p14="http://schemas.microsoft.com/office/powerpoint/2010/main" val="4044074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01DEB-2619-4EE1-4727-85A096D5164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D6D1921-49D8-C91B-831B-5A085521E169}"/>
              </a:ext>
            </a:extLst>
          </p:cNvPr>
          <p:cNvSpPr>
            <a:spLocks noGrp="1"/>
          </p:cNvSpPr>
          <p:nvPr>
            <p:ph type="title"/>
          </p:nvPr>
        </p:nvSpPr>
        <p:spPr>
          <a:xfrm>
            <a:off x="283546" y="-282678"/>
            <a:ext cx="10515600" cy="1325563"/>
          </a:xfrm>
        </p:spPr>
        <p:txBody>
          <a:bodyPr>
            <a:normAutofit/>
          </a:bodyPr>
          <a:lstStyle/>
          <a:p>
            <a:r>
              <a:rPr lang="en-GB" sz="4000" b="1" dirty="0">
                <a:solidFill>
                  <a:srgbClr val="002060"/>
                </a:solidFill>
                <a:latin typeface="Sassoon Primary Rg"/>
              </a:rPr>
              <a:t>COP30- Deforestation</a:t>
            </a:r>
            <a:endParaRPr lang="en-GB" sz="4000" b="1" dirty="0">
              <a:solidFill>
                <a:srgbClr val="002060"/>
              </a:solidFill>
              <a:latin typeface="Sassoon Primary Rg" panose="02000606020000020004" charset="0"/>
            </a:endParaRPr>
          </a:p>
        </p:txBody>
      </p:sp>
      <p:sp>
        <p:nvSpPr>
          <p:cNvPr id="7" name="Content Placeholder 2">
            <a:extLst>
              <a:ext uri="{FF2B5EF4-FFF2-40B4-BE49-F238E27FC236}">
                <a16:creationId xmlns:a16="http://schemas.microsoft.com/office/drawing/2014/main" id="{3B67A485-7B06-40B3-8242-6D67BB6AC41C}"/>
              </a:ext>
            </a:extLst>
          </p:cNvPr>
          <p:cNvSpPr>
            <a:spLocks noGrp="1"/>
          </p:cNvSpPr>
          <p:nvPr>
            <p:ph idx="1"/>
          </p:nvPr>
        </p:nvSpPr>
        <p:spPr>
          <a:xfrm>
            <a:off x="283546" y="861204"/>
            <a:ext cx="11343502" cy="4092702"/>
          </a:xfrm>
        </p:spPr>
        <p:txBody>
          <a:bodyPr vert="horz" lIns="91440" tIns="45720" rIns="91440" bIns="45720" rtlCol="0" anchor="t">
            <a:normAutofit/>
          </a:bodyPr>
          <a:lstStyle/>
          <a:p>
            <a:r>
              <a:rPr lang="en-GB" u="sng" dirty="0">
                <a:solidFill>
                  <a:srgbClr val="002060"/>
                </a:solidFill>
                <a:latin typeface="Sassoon Primary Rg"/>
              </a:rPr>
              <a:t>What can be done about deforestation? </a:t>
            </a:r>
          </a:p>
          <a:p>
            <a:r>
              <a:rPr lang="en-GB" u="sng" dirty="0">
                <a:solidFill>
                  <a:srgbClr val="002060"/>
                </a:solidFill>
                <a:latin typeface="Sassoon Primary Rg"/>
              </a:rPr>
              <a:t>Is it realistic to say we should stop cutting down trees? </a:t>
            </a:r>
          </a:p>
          <a:p>
            <a:r>
              <a:rPr lang="en-GB" u="sng" dirty="0">
                <a:solidFill>
                  <a:srgbClr val="002060"/>
                </a:solidFill>
                <a:latin typeface="Sassoon Primary Rg"/>
              </a:rPr>
              <a:t>Whose responsibility is it to look after our planet’s forests? </a:t>
            </a:r>
          </a:p>
          <a:p>
            <a:endParaRPr lang="en-GB" u="sng" dirty="0">
              <a:solidFill>
                <a:srgbClr val="002060"/>
              </a:solidFill>
              <a:latin typeface="Sassoon Primary Rg"/>
            </a:endParaRPr>
          </a:p>
        </p:txBody>
      </p:sp>
      <p:pic>
        <p:nvPicPr>
          <p:cNvPr id="6" name="Picture 5" descr="A river surrounded by trees&#10;&#10;AI-generated content may be incorrect.">
            <a:extLst>
              <a:ext uri="{FF2B5EF4-FFF2-40B4-BE49-F238E27FC236}">
                <a16:creationId xmlns:a16="http://schemas.microsoft.com/office/drawing/2014/main" id="{F7879D32-20A6-D2F6-0ECA-D877DE327B12}"/>
              </a:ext>
            </a:extLst>
          </p:cNvPr>
          <p:cNvPicPr>
            <a:picLocks noChangeAspect="1"/>
          </p:cNvPicPr>
          <p:nvPr/>
        </p:nvPicPr>
        <p:blipFill>
          <a:blip r:embed="rId2"/>
          <a:stretch>
            <a:fillRect/>
          </a:stretch>
        </p:blipFill>
        <p:spPr>
          <a:xfrm>
            <a:off x="121272" y="3671266"/>
            <a:ext cx="4152762" cy="2309468"/>
          </a:xfrm>
          <a:prstGeom prst="rect">
            <a:avLst/>
          </a:prstGeom>
        </p:spPr>
      </p:pic>
      <p:pic>
        <p:nvPicPr>
          <p:cNvPr id="8" name="Picture 7">
            <a:extLst>
              <a:ext uri="{FF2B5EF4-FFF2-40B4-BE49-F238E27FC236}">
                <a16:creationId xmlns:a16="http://schemas.microsoft.com/office/drawing/2014/main" id="{A978C110-9D1A-B8A0-5249-5467FE5ED7EC}"/>
              </a:ext>
            </a:extLst>
          </p:cNvPr>
          <p:cNvPicPr>
            <a:picLocks noChangeAspect="1"/>
          </p:cNvPicPr>
          <p:nvPr/>
        </p:nvPicPr>
        <p:blipFill>
          <a:blip r:embed="rId3"/>
          <a:stretch>
            <a:fillRect/>
          </a:stretch>
        </p:blipFill>
        <p:spPr>
          <a:xfrm>
            <a:off x="4381018" y="3667263"/>
            <a:ext cx="3441010" cy="2328516"/>
          </a:xfrm>
          <a:prstGeom prst="rect">
            <a:avLst/>
          </a:prstGeom>
        </p:spPr>
      </p:pic>
      <p:pic>
        <p:nvPicPr>
          <p:cNvPr id="10" name="Picture 9" descr="A forest with trees and a pile of logs&#10;&#10;AI-generated content may be incorrect.">
            <a:extLst>
              <a:ext uri="{FF2B5EF4-FFF2-40B4-BE49-F238E27FC236}">
                <a16:creationId xmlns:a16="http://schemas.microsoft.com/office/drawing/2014/main" id="{C58BDE7D-F51C-1217-11B1-0E9489EAC1A7}"/>
              </a:ext>
            </a:extLst>
          </p:cNvPr>
          <p:cNvPicPr>
            <a:picLocks noChangeAspect="1"/>
          </p:cNvPicPr>
          <p:nvPr/>
        </p:nvPicPr>
        <p:blipFill>
          <a:blip r:embed="rId4"/>
          <a:stretch>
            <a:fillRect/>
          </a:stretch>
        </p:blipFill>
        <p:spPr>
          <a:xfrm>
            <a:off x="8076716" y="3665537"/>
            <a:ext cx="2852393" cy="2331969"/>
          </a:xfrm>
          <a:prstGeom prst="rect">
            <a:avLst/>
          </a:prstGeom>
        </p:spPr>
      </p:pic>
      <p:pic>
        <p:nvPicPr>
          <p:cNvPr id="2" name="Picture 1">
            <a:extLst>
              <a:ext uri="{FF2B5EF4-FFF2-40B4-BE49-F238E27FC236}">
                <a16:creationId xmlns:a16="http://schemas.microsoft.com/office/drawing/2014/main" id="{34E75DDD-0F92-1734-8BE3-AC5AEDADE270}"/>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149663" y="-43059"/>
            <a:ext cx="2042337" cy="2171888"/>
          </a:xfrm>
          <a:prstGeom prst="rect">
            <a:avLst/>
          </a:prstGeom>
        </p:spPr>
      </p:pic>
    </p:spTree>
    <p:extLst>
      <p:ext uri="{BB962C8B-B14F-4D97-AF65-F5344CB8AC3E}">
        <p14:creationId xmlns:p14="http://schemas.microsoft.com/office/powerpoint/2010/main" val="36608323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5EAF5-802B-89D1-7C48-E550BE0BBA0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C0D5A9E-D119-86F8-FDDE-2175911C45D5}"/>
              </a:ext>
            </a:extLst>
          </p:cNvPr>
          <p:cNvSpPr>
            <a:spLocks noGrp="1"/>
          </p:cNvSpPr>
          <p:nvPr>
            <p:ph type="title"/>
          </p:nvPr>
        </p:nvSpPr>
        <p:spPr>
          <a:xfrm>
            <a:off x="283546" y="-282678"/>
            <a:ext cx="10515600" cy="1325563"/>
          </a:xfrm>
        </p:spPr>
        <p:txBody>
          <a:bodyPr>
            <a:normAutofit/>
          </a:bodyPr>
          <a:lstStyle/>
          <a:p>
            <a:r>
              <a:rPr lang="en-GB" sz="4000" b="1" dirty="0">
                <a:solidFill>
                  <a:srgbClr val="002060"/>
                </a:solidFill>
                <a:latin typeface="Sassoon Primary Rg"/>
              </a:rPr>
              <a:t>Thoughts on the future</a:t>
            </a:r>
            <a:endParaRPr lang="en-GB" sz="4000" b="1" dirty="0">
              <a:solidFill>
                <a:srgbClr val="002060"/>
              </a:solidFill>
              <a:latin typeface="Sassoon Primary Rg" panose="02000606020000020004" charset="0"/>
            </a:endParaRPr>
          </a:p>
        </p:txBody>
      </p:sp>
      <p:sp>
        <p:nvSpPr>
          <p:cNvPr id="7" name="Content Placeholder 2">
            <a:extLst>
              <a:ext uri="{FF2B5EF4-FFF2-40B4-BE49-F238E27FC236}">
                <a16:creationId xmlns:a16="http://schemas.microsoft.com/office/drawing/2014/main" id="{081278EC-7947-507D-6218-253B8B62FAAA}"/>
              </a:ext>
            </a:extLst>
          </p:cNvPr>
          <p:cNvSpPr>
            <a:spLocks noGrp="1"/>
          </p:cNvSpPr>
          <p:nvPr>
            <p:ph idx="1"/>
          </p:nvPr>
        </p:nvSpPr>
        <p:spPr>
          <a:xfrm>
            <a:off x="283546" y="861204"/>
            <a:ext cx="11343502" cy="4092702"/>
          </a:xfrm>
        </p:spPr>
        <p:txBody>
          <a:bodyPr vert="horz" lIns="91440" tIns="45720" rIns="91440" bIns="45720" rtlCol="0" anchor="t">
            <a:normAutofit/>
          </a:bodyPr>
          <a:lstStyle/>
          <a:p>
            <a:pPr marL="0" indent="0">
              <a:buNone/>
            </a:pPr>
            <a:r>
              <a:rPr lang="en-GB" sz="2400" dirty="0">
                <a:solidFill>
                  <a:srgbClr val="002060"/>
                </a:solidFill>
                <a:latin typeface="Sassoon Primary Rg"/>
              </a:rPr>
              <a:t>Think about everything we have learned so far. Take a moment to reflect on your thoughts and feelings about the future about our planet. Are you hopeful or pessimistic? </a:t>
            </a:r>
          </a:p>
          <a:p>
            <a:pPr marL="0" indent="0">
              <a:buNone/>
            </a:pPr>
            <a:endParaRPr lang="en-GB" sz="2400" u="sng" dirty="0">
              <a:solidFill>
                <a:srgbClr val="002060"/>
              </a:solidFill>
              <a:latin typeface="Sassoon Primary Rg"/>
            </a:endParaRPr>
          </a:p>
          <a:p>
            <a:pPr marL="0" indent="0">
              <a:buNone/>
            </a:pPr>
            <a:r>
              <a:rPr lang="en-GB" sz="2400" u="sng" dirty="0">
                <a:solidFill>
                  <a:srgbClr val="002060"/>
                </a:solidFill>
                <a:latin typeface="Sassoon Primary Rg"/>
              </a:rPr>
              <a:t>Take a scrap piece of paper and write one word to one sentence on your piece of paper. Then fold it up and keep it for later. </a:t>
            </a:r>
            <a:endParaRPr lang="en-GB" sz="2400" u="sng" dirty="0">
              <a:solidFill>
                <a:srgbClr val="002060"/>
              </a:solidFill>
            </a:endParaRPr>
          </a:p>
        </p:txBody>
      </p:sp>
      <p:pic>
        <p:nvPicPr>
          <p:cNvPr id="3" name="Picture 2">
            <a:extLst>
              <a:ext uri="{FF2B5EF4-FFF2-40B4-BE49-F238E27FC236}">
                <a16:creationId xmlns:a16="http://schemas.microsoft.com/office/drawing/2014/main" id="{3D8E897C-984C-2AB7-27D5-6523E6CE54A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118577" y="2946120"/>
            <a:ext cx="5954846" cy="3213047"/>
          </a:xfrm>
          <a:prstGeom prst="rect">
            <a:avLst/>
          </a:prstGeom>
        </p:spPr>
      </p:pic>
      <p:pic>
        <p:nvPicPr>
          <p:cNvPr id="12" name="Picture 11">
            <a:extLst>
              <a:ext uri="{FF2B5EF4-FFF2-40B4-BE49-F238E27FC236}">
                <a16:creationId xmlns:a16="http://schemas.microsoft.com/office/drawing/2014/main" id="{8FFF3049-2544-AA26-D46B-5F86D6FE5995}"/>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130867" y="3672456"/>
            <a:ext cx="2225233" cy="1760373"/>
          </a:xfrm>
          <a:prstGeom prst="rect">
            <a:avLst/>
          </a:prstGeom>
        </p:spPr>
      </p:pic>
    </p:spTree>
    <p:extLst>
      <p:ext uri="{BB962C8B-B14F-4D97-AF65-F5344CB8AC3E}">
        <p14:creationId xmlns:p14="http://schemas.microsoft.com/office/powerpoint/2010/main" val="3566848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85D3827-49B6-F97D-DA0C-2D1680C2D572}"/>
              </a:ext>
            </a:extLst>
          </p:cNvPr>
          <p:cNvSpPr>
            <a:spLocks noGrp="1"/>
          </p:cNvSpPr>
          <p:nvPr>
            <p:ph type="title"/>
          </p:nvPr>
        </p:nvSpPr>
        <p:spPr>
          <a:xfrm>
            <a:off x="283546" y="-282678"/>
            <a:ext cx="10515600" cy="1325563"/>
          </a:xfrm>
        </p:spPr>
        <p:txBody>
          <a:bodyPr>
            <a:normAutofit/>
          </a:bodyPr>
          <a:lstStyle/>
          <a:p>
            <a:r>
              <a:rPr lang="en-GB" sz="4000" b="1" dirty="0">
                <a:solidFill>
                  <a:srgbClr val="002060"/>
                </a:solidFill>
                <a:latin typeface="Sassoon Primary Rg"/>
              </a:rPr>
              <a:t>Thoughts on the future</a:t>
            </a:r>
            <a:endParaRPr lang="en-GB" sz="4000" b="1" dirty="0">
              <a:solidFill>
                <a:srgbClr val="002060"/>
              </a:solidFill>
              <a:latin typeface="Sassoon Primary Rg" panose="02000606020000020004" charset="0"/>
            </a:endParaRPr>
          </a:p>
        </p:txBody>
      </p:sp>
      <p:sp>
        <p:nvSpPr>
          <p:cNvPr id="7" name="Content Placeholder 2">
            <a:extLst>
              <a:ext uri="{FF2B5EF4-FFF2-40B4-BE49-F238E27FC236}">
                <a16:creationId xmlns:a16="http://schemas.microsoft.com/office/drawing/2014/main" id="{95AB76E9-55B4-94F2-E109-C7EAB3810D14}"/>
              </a:ext>
            </a:extLst>
          </p:cNvPr>
          <p:cNvSpPr>
            <a:spLocks noGrp="1"/>
          </p:cNvSpPr>
          <p:nvPr>
            <p:ph idx="1"/>
          </p:nvPr>
        </p:nvSpPr>
        <p:spPr>
          <a:xfrm>
            <a:off x="283546" y="861204"/>
            <a:ext cx="11343502" cy="4092702"/>
          </a:xfrm>
        </p:spPr>
        <p:txBody>
          <a:bodyPr vert="horz" lIns="91440" tIns="45720" rIns="91440" bIns="45720" rtlCol="0" anchor="t">
            <a:normAutofit/>
          </a:bodyPr>
          <a:lstStyle/>
          <a:p>
            <a:pPr marL="0" indent="0">
              <a:buNone/>
            </a:pPr>
            <a:r>
              <a:rPr lang="en-GB" sz="2400" dirty="0"/>
              <a:t>Watch this </a:t>
            </a:r>
            <a:r>
              <a:rPr lang="en-GB" sz="2400" dirty="0">
                <a:hlinkClick r:id="rId3"/>
              </a:rPr>
              <a:t>video</a:t>
            </a:r>
            <a:r>
              <a:rPr lang="en-GB" sz="2400" dirty="0"/>
              <a:t> where experts from around the world share what their hopes are for the outcomes of COP30.</a:t>
            </a:r>
            <a:endParaRPr lang="en-GB" sz="2400" u="sng" dirty="0">
              <a:solidFill>
                <a:srgbClr val="002060"/>
              </a:solidFill>
              <a:latin typeface="Sassoon Primary Rg"/>
            </a:endParaRPr>
          </a:p>
        </p:txBody>
      </p:sp>
      <p:pic>
        <p:nvPicPr>
          <p:cNvPr id="2" name="Online Media 1" title="Nature at the Forefront: What to Expect from COP30 in Belém">
            <a:hlinkClick r:id="" action="ppaction://media"/>
            <a:extLst>
              <a:ext uri="{FF2B5EF4-FFF2-40B4-BE49-F238E27FC236}">
                <a16:creationId xmlns:a16="http://schemas.microsoft.com/office/drawing/2014/main" id="{F3C60146-2ECA-5131-201E-AE90EC3BCF34}"/>
              </a:ext>
            </a:extLst>
          </p:cNvPr>
          <p:cNvPicPr>
            <a:picLocks noRot="1" noChangeAspect="1"/>
          </p:cNvPicPr>
          <p:nvPr>
            <a:videoFile r:link="rId1"/>
          </p:nvPr>
        </p:nvPicPr>
        <p:blipFill>
          <a:blip r:embed="rId4"/>
          <a:stretch>
            <a:fillRect/>
          </a:stretch>
        </p:blipFill>
        <p:spPr>
          <a:xfrm>
            <a:off x="1322036" y="1669275"/>
            <a:ext cx="8765861" cy="4948839"/>
          </a:xfrm>
          <a:prstGeom prst="rect">
            <a:avLst/>
          </a:prstGeom>
        </p:spPr>
      </p:pic>
    </p:spTree>
    <p:extLst>
      <p:ext uri="{BB962C8B-B14F-4D97-AF65-F5344CB8AC3E}">
        <p14:creationId xmlns:p14="http://schemas.microsoft.com/office/powerpoint/2010/main" val="3579061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49DC991-375C-C6C2-C1E2-6ED6F50DCECB}"/>
              </a:ext>
            </a:extLst>
          </p:cNvPr>
          <p:cNvSpPr>
            <a:spLocks noGrp="1"/>
          </p:cNvSpPr>
          <p:nvPr>
            <p:ph type="title"/>
          </p:nvPr>
        </p:nvSpPr>
        <p:spPr>
          <a:xfrm>
            <a:off x="283546" y="-282678"/>
            <a:ext cx="10515600" cy="1325563"/>
          </a:xfrm>
        </p:spPr>
        <p:txBody>
          <a:bodyPr>
            <a:normAutofit/>
          </a:bodyPr>
          <a:lstStyle/>
          <a:p>
            <a:r>
              <a:rPr lang="en-GB" sz="4000" b="1" dirty="0">
                <a:solidFill>
                  <a:srgbClr val="002060"/>
                </a:solidFill>
                <a:latin typeface="Sassoon Primary Rg"/>
              </a:rPr>
              <a:t>What is being done? Reforestation</a:t>
            </a:r>
            <a:endParaRPr lang="en-GB" sz="4000" b="1" dirty="0">
              <a:solidFill>
                <a:srgbClr val="002060"/>
              </a:solidFill>
              <a:latin typeface="Sassoon Primary Rg" panose="02000606020000020004" charset="0"/>
            </a:endParaRPr>
          </a:p>
        </p:txBody>
      </p:sp>
      <p:sp>
        <p:nvSpPr>
          <p:cNvPr id="8" name="Content Placeholder 2">
            <a:extLst>
              <a:ext uri="{FF2B5EF4-FFF2-40B4-BE49-F238E27FC236}">
                <a16:creationId xmlns:a16="http://schemas.microsoft.com/office/drawing/2014/main" id="{CE8D5601-9FD2-1C13-F974-2F1623788663}"/>
              </a:ext>
            </a:extLst>
          </p:cNvPr>
          <p:cNvSpPr txBox="1">
            <a:spLocks/>
          </p:cNvSpPr>
          <p:nvPr/>
        </p:nvSpPr>
        <p:spPr>
          <a:xfrm>
            <a:off x="6281058" y="1382649"/>
            <a:ext cx="5740119" cy="409270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assoon Primary Rg" panose="02000606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assoon Primary Rg" panose="0200060602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assoon Primary Rg" panose="0200060602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assoon Primary Rg" panose="0200060602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400" dirty="0">
                <a:solidFill>
                  <a:srgbClr val="002060"/>
                </a:solidFill>
              </a:rPr>
              <a:t>Globally, the rate of deforestation is slowing down.</a:t>
            </a:r>
          </a:p>
          <a:p>
            <a:pPr marL="0" indent="0" algn="ctr">
              <a:buFont typeface="Arial" panose="020B0604020202020204" pitchFamily="34" charset="0"/>
              <a:buNone/>
            </a:pPr>
            <a:r>
              <a:rPr lang="en-GB" sz="2400" dirty="0">
                <a:solidFill>
                  <a:srgbClr val="002060"/>
                </a:solidFill>
              </a:rPr>
              <a:t>Although deforestation is still happening (and is happening disproportionately in areas such as tropical rainforests), we are cutting down fewer trees than we have in the past. </a:t>
            </a:r>
          </a:p>
          <a:p>
            <a:pPr marL="0" indent="0" algn="ctr">
              <a:buFont typeface="Arial" panose="020B0604020202020204" pitchFamily="34" charset="0"/>
              <a:buNone/>
            </a:pPr>
            <a:r>
              <a:rPr lang="en-GB" sz="2400" dirty="0">
                <a:solidFill>
                  <a:srgbClr val="002060"/>
                </a:solidFill>
              </a:rPr>
              <a:t>This is at least a step in the right direction; however, many would argue that the current rate of decrease is not enough, and that the damage being done by deforestation will be irreversible. </a:t>
            </a:r>
          </a:p>
        </p:txBody>
      </p:sp>
      <p:pic>
        <p:nvPicPr>
          <p:cNvPr id="2" name="Picture 1">
            <a:extLst>
              <a:ext uri="{FF2B5EF4-FFF2-40B4-BE49-F238E27FC236}">
                <a16:creationId xmlns:a16="http://schemas.microsoft.com/office/drawing/2014/main" id="{B102D7A4-5BEE-E384-6A58-10808171864A}"/>
              </a:ext>
            </a:extLst>
          </p:cNvPr>
          <p:cNvPicPr>
            <a:picLocks noChangeAspect="1"/>
          </p:cNvPicPr>
          <p:nvPr/>
        </p:nvPicPr>
        <p:blipFill>
          <a:blip r:embed="rId3"/>
          <a:stretch>
            <a:fillRect/>
          </a:stretch>
        </p:blipFill>
        <p:spPr>
          <a:xfrm>
            <a:off x="381518" y="895380"/>
            <a:ext cx="5801568" cy="5384557"/>
          </a:xfrm>
          <a:prstGeom prst="rect">
            <a:avLst/>
          </a:prstGeom>
        </p:spPr>
      </p:pic>
    </p:spTree>
    <p:extLst>
      <p:ext uri="{BB962C8B-B14F-4D97-AF65-F5344CB8AC3E}">
        <p14:creationId xmlns:p14="http://schemas.microsoft.com/office/powerpoint/2010/main" val="7103149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e74dc73-4495-4429-9a15-86bb8dd1ca36" xsi:nil="true"/>
    <lcf76f155ced4ddcb4097134ff3c332f xmlns="aaf6f243-ada2-4655-9549-2571b56c24a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7857D7F08ABBB408B2D1BCF3C4C91A7" ma:contentTypeVersion="16" ma:contentTypeDescription="Create a new document." ma:contentTypeScope="" ma:versionID="0053610a7cb076979ee2bb2bc806aeb3">
  <xsd:schema xmlns:xsd="http://www.w3.org/2001/XMLSchema" xmlns:xs="http://www.w3.org/2001/XMLSchema" xmlns:p="http://schemas.microsoft.com/office/2006/metadata/properties" xmlns:ns2="aaf6f243-ada2-4655-9549-2571b56c24a5" xmlns:ns3="9e74dc73-4495-4429-9a15-86bb8dd1ca36" targetNamespace="http://schemas.microsoft.com/office/2006/metadata/properties" ma:root="true" ma:fieldsID="15f4ea8a5639e1abac920f16515dd2da" ns2:_="" ns3:_="">
    <xsd:import namespace="aaf6f243-ada2-4655-9549-2571b56c24a5"/>
    <xsd:import namespace="9e74dc73-4495-4429-9a15-86bb8dd1ca3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f6f243-ada2-4655-9549-2571b56c24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4a8ee3a2-d8b1-4e59-8d70-f503ff280f84"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74dc73-4495-4429-9a15-86bb8dd1ca3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3f042940-5bba-4aff-aef4-7b255d946fde}" ma:internalName="TaxCatchAll" ma:showField="CatchAllData" ma:web="9e74dc73-4495-4429-9a15-86bb8dd1ca3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66DD344-D4AE-4878-BE12-C07D65FC174E}">
  <ds:schemaRefs>
    <ds:schemaRef ds:uri="http://schemas.microsoft.com/office/2006/documentManagement/types"/>
    <ds:schemaRef ds:uri="http://schemas.microsoft.com/office/2006/metadata/properties"/>
    <ds:schemaRef ds:uri="http://www.w3.org/XML/1998/namespace"/>
    <ds:schemaRef ds:uri="http://purl.org/dc/dcmitype/"/>
    <ds:schemaRef ds:uri="http://schemas.microsoft.com/office/infopath/2007/PartnerControls"/>
    <ds:schemaRef ds:uri="http://schemas.openxmlformats.org/package/2006/metadata/core-properties"/>
    <ds:schemaRef ds:uri="9e74dc73-4495-4429-9a15-86bb8dd1ca36"/>
    <ds:schemaRef ds:uri="aaf6f243-ada2-4655-9549-2571b56c24a5"/>
    <ds:schemaRef ds:uri="http://purl.org/dc/terms/"/>
    <ds:schemaRef ds:uri="http://purl.org/dc/elements/1.1/"/>
  </ds:schemaRefs>
</ds:datastoreItem>
</file>

<file path=customXml/itemProps2.xml><?xml version="1.0" encoding="utf-8"?>
<ds:datastoreItem xmlns:ds="http://schemas.openxmlformats.org/officeDocument/2006/customXml" ds:itemID="{1EEC9EF5-98D5-438B-BE9D-DAE1B7983F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f6f243-ada2-4655-9549-2571b56c24a5"/>
    <ds:schemaRef ds:uri="9e74dc73-4495-4429-9a15-86bb8dd1ca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BCBB591-B131-423B-9018-03C24B182C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38546</TotalTime>
  <Words>2591</Words>
  <Application>Microsoft Office PowerPoint</Application>
  <PresentationFormat>Widescreen</PresentationFormat>
  <Paragraphs>152</Paragraphs>
  <Slides>28</Slides>
  <Notes>19</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GeographWeb</vt:lpstr>
      <vt:lpstr>Sassoon Primary Rg</vt:lpstr>
      <vt:lpstr>Wingdings</vt:lpstr>
      <vt:lpstr>Calibri</vt:lpstr>
      <vt:lpstr>Arial</vt:lpstr>
      <vt:lpstr>Office Theme</vt:lpstr>
      <vt:lpstr>PowerPoint Presentation</vt:lpstr>
      <vt:lpstr>COP30- Deforestation</vt:lpstr>
      <vt:lpstr>COP30- Deforestation</vt:lpstr>
      <vt:lpstr>COP30- Deforestation</vt:lpstr>
      <vt:lpstr>COP30- Deforestation</vt:lpstr>
      <vt:lpstr>COP30- Deforestation</vt:lpstr>
      <vt:lpstr>Thoughts on the future</vt:lpstr>
      <vt:lpstr>Thoughts on the future</vt:lpstr>
      <vt:lpstr>What is being done? Reforestation</vt:lpstr>
      <vt:lpstr>What is being done? Reforestation</vt:lpstr>
      <vt:lpstr>What is being done? Reforestation</vt:lpstr>
      <vt:lpstr>What is being done? Reforestation</vt:lpstr>
      <vt:lpstr>What is being done? Reforestation</vt:lpstr>
      <vt:lpstr>What is being done? The Tropical Forests Forever Fund </vt:lpstr>
      <vt:lpstr>What is being done? The Tropical Forests Forever Fund </vt:lpstr>
      <vt:lpstr>What is being done? The Tropical Forests Forever Fund </vt:lpstr>
      <vt:lpstr>What is being done? The Tropical Forests Forever Fund </vt:lpstr>
      <vt:lpstr>What is being done? Case studies from around the world</vt:lpstr>
      <vt:lpstr>What is being done? Case studies from around the world</vt:lpstr>
      <vt:lpstr>What is being done? Case studies from around the world</vt:lpstr>
      <vt:lpstr>What is being done? Case studies from around the world</vt:lpstr>
      <vt:lpstr>What is being done? Case studies from around the world</vt:lpstr>
      <vt:lpstr>What is being done? Case studies from around the world</vt:lpstr>
      <vt:lpstr>What is being done? Case studies from around the world</vt:lpstr>
      <vt:lpstr>What is being done? Case studies from around the world</vt:lpstr>
      <vt:lpstr>Optional Task- Case Study Research</vt:lpstr>
      <vt:lpstr>Thoughts on the future</vt:lpstr>
      <vt:lpstr>Share Your Learning Here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EC</dc:creator>
  <cp:lastModifiedBy>Tori Thompson</cp:lastModifiedBy>
  <cp:revision>166</cp:revision>
  <dcterms:created xsi:type="dcterms:W3CDTF">2022-05-31T13:13:40Z</dcterms:created>
  <dcterms:modified xsi:type="dcterms:W3CDTF">2025-09-15T15:47:28Z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18319000.0000000</vt:lpwstr>
  </property>
  <property fmtid="{D5CDD505-2E9C-101B-9397-08002B2CF9AE}" pid="3" name="ContentTypeId">
    <vt:lpwstr>0x01010057857D7F08ABBB408B2D1BCF3C4C91A7</vt:lpwstr>
  </property>
  <property fmtid="{D5CDD505-2E9C-101B-9397-08002B2CF9AE}" pid="4" name="MediaServiceImageTags">
    <vt:lpwstr/>
  </property>
</Properties>
</file>